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2C4-0D43-4767-B157-03AF4B1B7842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F1C-3314-41EA-B464-2087FD7D3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6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32C4-0D43-4767-B157-03AF4B1B7842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AF1C-3314-41EA-B464-2087FD7D3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chemeClr val="tx2"/>
                </a:solidFill>
              </a:rPr>
              <a:t>БЮДЖЕТ ДЛЯ ГРАЖДАН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3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0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8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2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6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2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1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9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0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ru-RU" sz="4000" b="1" smtClean="0">
                <a:solidFill>
                  <a:schemeClr val="bg1"/>
                </a:solidFill>
              </a:rPr>
              <a:t>Уважаемые жители и гости Каргасокского района!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/>
              <a:t>Расходы бюджета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1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Муниципальная программа «Повышение энергоэффективности в муниципальном образовании Каргасокский район»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3100" i="1" smtClean="0"/>
              <a:t>Утверждена постановлением Администрации Каргасокского района от 13.10.2015 №154 период реализации 2016-2021 гг.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0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r>
              <a:rPr lang="ru-RU" b="1" smtClean="0">
                <a:solidFill>
                  <a:schemeClr val="bg1"/>
                </a:solidFill>
                <a:effectLst/>
              </a:rPr>
              <a:t>«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 населения муниципального образования «Каргасокский район»</a:t>
            </a:r>
            <a:r>
              <a:rPr lang="ru-RU" b="1" smtClean="0">
                <a:solidFill>
                  <a:schemeClr val="bg1"/>
                </a:solidFill>
              </a:rPr>
              <a:t/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Цель и задачи муниципальной программы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1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Показатели цели муниципальной программы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smtClean="0"/>
              <a:t>Содержание</a:t>
            </a:r>
            <a:endParaRPr lang="ru-RU" sz="2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1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Основные направления расходования средств на реализацию Программы в 2017-2019 гг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5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0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«Развитие молодёжной политики, физической культуры </a:t>
            </a:r>
            <a:br>
              <a:rPr lang="ru-RU" sz="40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и спорта на территории муниципального образования «Каргасокский район»» </a:t>
            </a:r>
            <a:r>
              <a:rPr lang="ru-RU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утверждена  постановлением </a:t>
            </a:r>
            <a:br>
              <a:rPr lang="ru-RU" sz="3100" i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Администрации Каргасокского района </a:t>
            </a:r>
            <a:br>
              <a:rPr lang="ru-RU" sz="3100" i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от 11.10.2015 года №175</a:t>
            </a:r>
            <a:r>
              <a:rPr lang="ru-RU" sz="3100" i="1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100" i="1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100" i="1" smtClean="0">
                <a:solidFill>
                  <a:schemeClr val="bg1"/>
                </a:solidFill>
                <a:cs typeface="Times New Roman" pitchFamily="18" charset="0"/>
              </a:rPr>
              <a:t>период реализации 2016 – 2021 гг</a:t>
            </a:r>
            <a:endParaRPr lang="ru-RU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1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8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/>
              <a:t> </a:t>
            </a:r>
            <a:br>
              <a:rPr lang="ru-RU" b="1" smtClean="0"/>
            </a:b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8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Цели программы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0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Показатели цели №1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7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Показатели цели №2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1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2800" b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Объем финансирования Подпрограммы №1 </a:t>
            </a:r>
            <a:r>
              <a:rPr lang="ru-RU" sz="28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«Ликвидация ветхого и  аварийного муниципального жилищного фонда» </a:t>
            </a:r>
            <a:r>
              <a:rPr lang="ru-RU" sz="2800" b="1" i="1" u="sng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smtClean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100" b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Объем финансирования Подпрограммы  №</a:t>
            </a:r>
            <a:r>
              <a:rPr lang="ru-RU" sz="31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3 «Устойчивое развитие  сельских территорий Каргасокского района»</a:t>
            </a:r>
            <a:r>
              <a:rPr lang="ru-RU" sz="1200" b="1" i="1" u="sng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200" b="1" i="1" u="sng" smtClean="0">
                <a:solidFill>
                  <a:prstClr val="black"/>
                </a:solidFill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Объем финансирования Подпрограммы №4</a:t>
            </a:r>
            <a:r>
              <a:rPr lang="ru-RU" sz="28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«Обеспечение жильем молодых семей в Каргасокском районе»</a:t>
            </a:r>
            <a:r>
              <a:rPr lang="ru-RU" sz="2800" b="1" i="1" u="sng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smtClean="0">
                <a:solidFill>
                  <a:prstClr val="black"/>
                </a:solidFill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Объем финансирования Подпрограммы </a:t>
            </a:r>
            <a:r>
              <a:rPr lang="ru-RU" sz="24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№6 «Оказание помощи в ремонте жилья ветеранов Великой Отечественной войны 1941-1945 годов и вдов участников Великой Отечественной войны 1941-1945 годов</a:t>
            </a:r>
            <a:r>
              <a:rPr lang="ru-RU" sz="2400" b="1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»</a:t>
            </a:r>
            <a:r>
              <a:rPr lang="ru-RU" sz="2400" b="1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2400" b="1" smtClean="0">
                <a:solidFill>
                  <a:schemeClr val="bg1"/>
                </a:solidFill>
                <a:cs typeface="Arial" pitchFamily="34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3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b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Подпрограмма 7 «Обеспечивающая подпрограмма</a:t>
            </a:r>
            <a:r>
              <a:rPr lang="ru-RU" sz="3600" b="1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0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/>
              <a:t>Муниципальная программа </a:t>
            </a:r>
            <a:br>
              <a:rPr lang="ru-RU" b="1" smtClean="0"/>
            </a:br>
            <a:r>
              <a:rPr lang="ru-RU" b="1" smtClean="0"/>
              <a:t>«Развитие культуры и туризма в муниципальном образовании «Каргасокский район» </a:t>
            </a:r>
            <a:br>
              <a:rPr lang="ru-RU" b="1" smtClean="0"/>
            </a:br>
            <a:r>
              <a:rPr lang="ru-RU" sz="3600" i="1" smtClean="0"/>
              <a:t>утверждена постановлением АКР от 5.11.2015 №169»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Цель муниципальной программы</a:t>
            </a:r>
            <a:br>
              <a:rPr lang="ru-RU" sz="2400" b="1" smtClean="0"/>
            </a:br>
            <a:r>
              <a:rPr lang="ru-RU" sz="2400" b="1" smtClean="0"/>
              <a:t>«Повышение качества и доступности услуг в сфере культуры и туризма в МО «Каргасокский район»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Финансирование муниципальной программы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2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Направление расходования средств Подпрограммы №1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1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sz="2600" b="1" smtClean="0"/>
              <a:t>Общие сведения о бюджете</a:t>
            </a:r>
            <a:endParaRPr lang="ru-RU" sz="2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Направление расходования средств Подпрограммы №2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Направление расходования средств обеспечивающей подпрограммы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/>
              <a:t>Муниципальная программа </a:t>
            </a:r>
            <a:br>
              <a:rPr lang="ru-RU" b="1" smtClean="0"/>
            </a:br>
            <a:r>
              <a:rPr lang="ru-RU" b="1" smtClean="0"/>
              <a:t>«Развитие образования в муниципальном образовании «Каргасокский район» </a:t>
            </a:r>
            <a:br>
              <a:rPr lang="ru-RU" b="1" smtClean="0"/>
            </a:br>
            <a:r>
              <a:rPr lang="ru-RU" sz="3600" b="1" i="1" smtClean="0"/>
              <a:t>утверждена постановлением АКР №203 от 7.12.2015»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smtClean="0"/>
              <a:t>Цель программы: Повышение качества образования в муниципальном образовании «Каргасокский район»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8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smtClean="0"/>
              <a:t>Финансирование программы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Направление расходования средств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1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5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u="sng" smtClean="0">
                <a:solidFill>
                  <a:schemeClr val="bg1"/>
                </a:solidFill>
              </a:rPr>
              <a:t>Какие бывают бюджеты?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8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6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 startAt="2"/>
            </a:pPr>
            <a:r>
              <a:rPr lang="ru-RU" sz="2600" b="1" smtClean="0"/>
              <a:t>Бюджетная политика.</a:t>
            </a:r>
            <a:br>
              <a:rPr lang="ru-RU" sz="2600" b="1" smtClean="0"/>
            </a:br>
            <a:r>
              <a:rPr lang="ru-RU" sz="2600" b="1" smtClean="0"/>
              <a:t>Основные характеристики районного бюджета.</a:t>
            </a:r>
            <a:endParaRPr lang="ru-RU" sz="2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Экран (4:3)</PresentationFormat>
  <Paragraphs>32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БЮДЖЕТ ДЛЯ ГРАЖДАН</vt:lpstr>
      <vt:lpstr>Уважаемые жители и гости Каргасокского района!</vt:lpstr>
      <vt:lpstr>Содержание</vt:lpstr>
      <vt:lpstr>Презентация PowerPoint</vt:lpstr>
      <vt:lpstr>Общие сведения о бюджете</vt:lpstr>
      <vt:lpstr>Какие бывают бюджеты?</vt:lpstr>
      <vt:lpstr>Презентация PowerPoint</vt:lpstr>
      <vt:lpstr>Презентация PowerPoint</vt:lpstr>
      <vt:lpstr>Бюджетная политика. Основные характеристики районного бюджета.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</vt:lpstr>
      <vt:lpstr>Презентация PowerPoint</vt:lpstr>
      <vt:lpstr>Муниципальная программа «Повышение энергоэффективности в муниципальном образовании Каргасокский район» Утверждена постановлением Администрации Каргасокского района от 13.10.2015 №154 период реализации 2016-2021 гг.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Муниципальная программа «Обеспечение безопасности жизнедеятельности населения муниципального образования «Каргасокский район» </vt:lpstr>
      <vt:lpstr>Цель и задачи муниципальной программы</vt:lpstr>
      <vt:lpstr>Показатели цели муниципальной программы</vt:lpstr>
      <vt:lpstr>Презентация PowerPoint</vt:lpstr>
      <vt:lpstr>Основные направления расходования средств на реализацию Программы в 2017-2019 гг</vt:lpstr>
      <vt:lpstr>       Муниципальная программа «Развитие молодёжной политики, физической культуры  и спорта на территории муниципального образования «Каргасокский район»»  утверждена  постановлением  Администрации Каргасокского района  от 11.10.2015 года №175 период реализации 2016 – 2021 гг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Цели программы</vt:lpstr>
      <vt:lpstr>Показатели цели №1</vt:lpstr>
      <vt:lpstr>Показатели цели №2</vt:lpstr>
      <vt:lpstr>Объем финансирования Подпрограммы №1 «Ликвидация ветхого и  аварийного муниципального жилищного фонда»  </vt:lpstr>
      <vt:lpstr>Объем финансирования Подпрограммы  №3 «Устойчивое развитие  сельских территорий Каргасокского района» </vt:lpstr>
      <vt:lpstr>Объем финансирования Подпрограммы №4 «Обеспечение жильем молодых семей в Каргасокском районе» </vt:lpstr>
      <vt:lpstr>Объем финансирования Подпрограммы №6 «Оказание помощи в ремонте жилья ветеранов Великой Отечественной войны 1941-1945 годов и вдов участников Великой Отечественной войны 1941-1945 годов» </vt:lpstr>
      <vt:lpstr>Подпрограмма 7 «Обеспечивающая подпрограмма»</vt:lpstr>
      <vt:lpstr>     Муниципальная программа  «Развитие культуры и туризма в муниципальном образовании «Каргасокский район»  утверждена постановлением АКР от 5.11.2015 №169»</vt:lpstr>
      <vt:lpstr>Цель муниципальной программы «Повышение качества и доступности услуг в сфере культуры и туризма в МО «Каргасокский район»</vt:lpstr>
      <vt:lpstr>Финансирование муниципальной программы</vt:lpstr>
      <vt:lpstr>Направление расходования средств Подпрограммы №1</vt:lpstr>
      <vt:lpstr>Направление расходования средств Подпрограммы №2</vt:lpstr>
      <vt:lpstr>Направление расходования средств обеспечивающей подпрограммы</vt:lpstr>
      <vt:lpstr>         Муниципальная программа  «Развитие образования в муниципальном образовании «Каргасокский район»  утверждена постановлением АКР №203 от 7.12.2015»</vt:lpstr>
      <vt:lpstr>Цель программы: Повышение качества образования в муниципальном образовании «Каргасокский район»</vt:lpstr>
      <vt:lpstr>Финансирование программы</vt:lpstr>
      <vt:lpstr>Направление расходования средств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Евгений Е. Лактионов</dc:creator>
  <cp:lastModifiedBy>Евгений Е. Лактионов</cp:lastModifiedBy>
  <cp:revision>1</cp:revision>
  <dcterms:created xsi:type="dcterms:W3CDTF">2017-01-30T10:08:04Z</dcterms:created>
  <dcterms:modified xsi:type="dcterms:W3CDTF">2017-01-30T10:08:04Z</dcterms:modified>
</cp:coreProperties>
</file>