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7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2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22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19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60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00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7899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182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90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97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74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48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8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0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60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59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84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6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2924-8685-4372-BE27-D21263B975D8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979302-E545-4011-BEEA-C5763795DD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73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  <p:sldLayoutId id="2147484021" r:id="rId13"/>
    <p:sldLayoutId id="2147484022" r:id="rId14"/>
    <p:sldLayoutId id="2147484023" r:id="rId15"/>
    <p:sldLayoutId id="21474840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987319"/>
            <a:ext cx="8795985" cy="1320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Алкоголь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дети несовместимы!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7090" y="980728"/>
            <a:ext cx="4040188" cy="1584176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 бытует ложное мнение о том, что употребление спиртных напитков – показатель самостоятельности, силы и мужества. </a:t>
            </a:r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Даже </a:t>
            </a: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ваш ребенок никогда не пил спиртного, а праздник решил «отметить», </a:t>
            </a:r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расскажите ему, </a:t>
            </a: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алкоголь оказывает разрушающее действие на все системы и органы человека.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548680"/>
            <a:ext cx="4041775" cy="216024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воздействием алкоголя люди утрачивают чувство ответственности перед обществом, совершают правонарушения. Отсюда и драки среди подростков, и самоубийства, и многие другие трагедии. Детям необходимо разъяснять, что алкоголь, содержащийся в водке, ничем не отличается от алкоголя, содержащегося в пиве или вине. Поэтому законом пиво отнесено к алкогольной продукции.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 descr="Rescoldos en la trébede: Propaganda soviética contra el ..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56" y="2927008"/>
            <a:ext cx="4250432" cy="3060311"/>
          </a:xfrm>
        </p:spPr>
      </p:pic>
      <p:pic>
        <p:nvPicPr>
          <p:cNvPr id="10" name="Объект 9" descr="Пиво, &lt;strong&gt;дети&lt;/strong&gt; и закон :: Частный Корреспондент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729" y="2936032"/>
            <a:ext cx="3987015" cy="3051287"/>
          </a:xfrm>
        </p:spPr>
      </p:pic>
    </p:spTree>
    <p:extLst>
      <p:ext uri="{BB962C8B-B14F-4D97-AF65-F5344CB8AC3E}">
        <p14:creationId xmlns:p14="http://schemas.microsoft.com/office/powerpoint/2010/main" val="4500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Хотелось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наше подрастающее поколение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росло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здоровым,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физически, так и морально.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4" name="Объект 3" descr="&lt;strong&gt;дети&lt;/strong&gt; | Книжная полка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97" y="2564904"/>
            <a:ext cx="5064188" cy="2866330"/>
          </a:xfrm>
        </p:spPr>
      </p:pic>
      <p:pic>
        <p:nvPicPr>
          <p:cNvPr id="8" name="Объект 7" descr="Child 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274" y="3068960"/>
            <a:ext cx="4879726" cy="3567655"/>
          </a:xfrm>
        </p:spPr>
      </p:pic>
    </p:spTree>
    <p:extLst>
      <p:ext uri="{BB962C8B-B14F-4D97-AF65-F5344CB8AC3E}">
        <p14:creationId xmlns:p14="http://schemas.microsoft.com/office/powerpoint/2010/main" val="9629811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404664"/>
            <a:ext cx="8352928" cy="216024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Продажа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алкоголя (в том числе пива и пивных напитков) несовершеннолетним запрещена статьей 16 Федерального Закона от 22.11.1995 № 171-ФЗ «О государственном регулировании производства и оборота этилового спирта, алкогольной и спиртосодержащей продукции и об ограничении потребления (распития) алкогольной продукции».</a:t>
            </a:r>
          </a:p>
        </p:txBody>
      </p:sp>
      <p:pic>
        <p:nvPicPr>
          <p:cNvPr id="6" name="Рисунок 5" descr="Молодежь ЛДПР «на живца» поймала двух нерадивых продавцов ..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0" r="5110"/>
          <a:stretch>
            <a:fillRect/>
          </a:stretch>
        </p:blipFill>
        <p:spPr>
          <a:xfrm>
            <a:off x="539552" y="2708920"/>
            <a:ext cx="6347714" cy="3845718"/>
          </a:xfrm>
        </p:spPr>
      </p:pic>
    </p:spTree>
    <p:extLst>
      <p:ext uri="{BB962C8B-B14F-4D97-AF65-F5344CB8AC3E}">
        <p14:creationId xmlns:p14="http://schemas.microsoft.com/office/powerpoint/2010/main" val="120354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803" y="4282405"/>
            <a:ext cx="6336704" cy="324036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случае возникновения у продавца сомнения в достижении покупателем совершеннолетия, продавец вправе потребовать у этого покупателя документ, удостоверяющий личность </a:t>
            </a:r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позволяющий установить возраст этого </a:t>
            </a:r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покупателя. </a:t>
            </a:r>
            <a:endParaRPr lang="ru-RU" sz="1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827" y="404664"/>
            <a:ext cx="5554365" cy="4165773"/>
          </a:xfr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08224" y="1848317"/>
            <a:ext cx="2790182" cy="1278466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Гражданским кодексом Российской Федерации установлено, что гражданин становится совершеннолетним по достижении восемнадцатилетнего 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979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380330"/>
            <a:ext cx="8229600" cy="10107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/>
              </a:rPr>
              <a:t>Ответственность за продажу алкоголя несовершеннолетним установлена частью 2.1 статьи 14.16 Кодекса Российской Федерации об административных правонарушениях. </a:t>
            </a:r>
            <a:r>
              <a:rPr lang="ru-RU" dirty="0">
                <a:solidFill>
                  <a:schemeClr val="tx1"/>
                </a:solidFill>
                <a:effectLst/>
              </a:rPr>
              <a:t/>
            </a:r>
            <a:br>
              <a:rPr lang="ru-RU" dirty="0">
                <a:solidFill>
                  <a:schemeClr val="tx1"/>
                </a:solidFill>
                <a:effectLst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391096"/>
            <a:ext cx="4040188" cy="237626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за розничную продажу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алкогольной продукции несовершеннолетним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составляет: для организаций от 300 тыс. до 500 тыс. рублей, для должностных лиц и индивидуальных предпринимателей  – от 100 тыс. до 200 тыс. рублей, и для граждан от 30 тыс. до 50 тыс. рублей (часть 2.1 статьи 14.16 КоАП РФ).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763789" y="4858954"/>
            <a:ext cx="4041775" cy="20379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Кроме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этого, за продажу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несовершеннолетним предусмотрено аннулирование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лицензии во внесудебном порядке. 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06237"/>
            <a:ext cx="4137322" cy="3098998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4149080"/>
            <a:ext cx="4237641" cy="2410158"/>
          </a:xfrm>
        </p:spPr>
      </p:pic>
    </p:spTree>
    <p:extLst>
      <p:ext uri="{BB962C8B-B14F-4D97-AF65-F5344CB8AC3E}">
        <p14:creationId xmlns:p14="http://schemas.microsoft.com/office/powerpoint/2010/main" val="4045440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05342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лицензированию Томской области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обращается ко всем, кто не равнодушен к своим детям!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увидели, что ребенку продали спиртное: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1.Потребуйте жалобную книгу и сделайте запись: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стал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очевидцем продажи алкоголя несовершеннолетнему»;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Позвоните по телефону «Горячей линии», организованной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Комитете по лицензированию Томской области: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52-71-03; 52-81-21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55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1264</TotalTime>
  <Words>114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  Алкоголь и дети несовместимы! </vt:lpstr>
      <vt:lpstr>Хотелось, чтобы наше подрастающее поколение  росло здоровым, как физически, так и морально.  </vt:lpstr>
      <vt:lpstr> </vt:lpstr>
      <vt:lpstr>Гражданским кодексом Российской Федерации установлено, что гражданин становится совершеннолетним по достижении восемнадцатилетнего возраста.</vt:lpstr>
      <vt:lpstr>Ответственность за продажу алкоголя несовершеннолетним установлена частью 2.1 статьи 14.16 Кодекса Российской Федерации об административных правонарушениях.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Алкоголь и дети несовместимы!</dc:title>
  <dc:creator>Остапенко Алексей Владимирович</dc:creator>
  <cp:lastModifiedBy>HP</cp:lastModifiedBy>
  <cp:revision>21</cp:revision>
  <dcterms:created xsi:type="dcterms:W3CDTF">2016-07-21T03:53:04Z</dcterms:created>
  <dcterms:modified xsi:type="dcterms:W3CDTF">2018-03-30T15:24:31Z</dcterms:modified>
</cp:coreProperties>
</file>