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srar.ru/licens/reestr" TargetMode="External"/><Relationship Id="rId2" Type="http://schemas.openxmlformats.org/officeDocument/2006/relationships/hyperlink" Target="https://egrul.nalo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.fsrar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ru/app/antikontrafakt-alko/id" TargetMode="External"/><Relationship Id="rId2" Type="http://schemas.openxmlformats.org/officeDocument/2006/relationships/hyperlink" Target="https://plav.google.com/store/apps/details?id=ru.fsrar.anticontrafact&amp;hl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ЛИЦЕНЗИРОВАНИЮ ТОМСКОЙ ОБЛАСТИ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 ПОДДЕЛКУ</a:t>
            </a:r>
            <a:endParaRPr lang="ru-RU" sz="6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брошюра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4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72358"/>
            <a:ext cx="3935688" cy="20232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отличить поддельный алкоголь от настоящего?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покупаете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шампанское: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перед Вами – газировка со спиртом или настоящее игристое вино (шампанское) можно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пузырькам.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что-нибудь в бокал шампанского, например, вишенку. Если она мгновенно покроется мелкими и частыми пузырьками – перед Вами настоящее шампанское. Если же пузырьки будут крупные и редкие, будут быстро всплывать на поверхность – перед Вами подделка.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именно такими пузырьками покрывается любой предмет, брошенный в бутылку с газировкой.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3774" y="60066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НА ПОКУПКУ!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9" y="2632852"/>
            <a:ext cx="4540963" cy="30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43" y="378372"/>
            <a:ext cx="49144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72358"/>
            <a:ext cx="3935688" cy="20232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отличить поддельный алкоголь от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покупаете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водку?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8676" y="2632852"/>
            <a:ext cx="4670787" cy="3158348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Переверните бутылку и круговыми движениями взболтните её. Должна появится «змейка», которую образуют мелкие пузырьки. Если, при этом, пузырьки большие и быстро исчезают – можно с уверенностью предположить, что перед вами подделка.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если ли на стекле бутылки беловатый осадок. Если осадок присутствует, это свидетельствует о том, что спирт разведён обычной водой.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Минимальная розничная цена на водку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за 0,5 литра. Соответственно, если емкость бутылки с водкой один литр, то цена в два раза дороже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Настоящая водка абсолютна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 без мути и осадка на дне.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Отдавайте предпочтение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известным фирмам и маркам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покупайте водку с рук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Приобретайте алкоголь в специализированных магазинах или известных крупных гипермаркетах.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свободно прокручиваться.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есть сомнения относительно качества продукции, требуйте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соответствия и удостоверение качества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3774" y="60066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НА ПОКУПКУ!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82" y="2895610"/>
            <a:ext cx="5257143" cy="3809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72358"/>
            <a:ext cx="3935688" cy="20232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отличить поддельный алкоголь от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покупаете вино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вкусовых недостатков, явно содержащихся в вине (испорченного, с посторонними привкусами и пр.) можно замаскировать путем добавления сахара. Как следствие, вино будет иметь сладкий или очень сладкий вкус. Частенько, подобное встречается в игристых (шампанское) или шипучих (газированных)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винах. Поэтому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вы действительно хотите насладиться хорошим вином, стоит останавливать свой выбор на сухих или полусухих напитках.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вино по подозрительно низкой цене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были ли добавлены в вино искусственные красители, можно воспользоваться одним из наипростейших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 в небольшой пузырёк, закройте горлышко пальцем, затем опустите в ёмкость с чистой водой и уберите палец. Настоящее вино в воде не растворится. Если это произошло – перед вами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подделка.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обыкновенный мел и капните на него несколько капель вина. Немного подождите. Если после высыхания пятно стало светлым, значит, вино без искусственных красителей. Если оно окрасилось в любой другой цвет – значит красители присутствуют.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3774" y="60066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НА ПОКУПКУ!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0" descr="Картинки по запросу вино png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179388" y="2632075"/>
            <a:ext cx="46704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7" y="2502785"/>
            <a:ext cx="40671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630" y="1197556"/>
            <a:ext cx="6984127" cy="5523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72358"/>
            <a:ext cx="3935688" cy="20232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отличить поддельный алкоголь от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покупаете коньяк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густоту коньяка.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Переверните бутылку вверх дном. Если коньяк дорогой и качественный, со дна бутылки должна упасть тяжелая капля, а на стенках останутся следы стекания. Поддельный или коньяк низкого качества будет по стенкам стекать очень быстро.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покупки качество коньяка можно проверить такими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коньяк в специальный бокал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снифтер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Дотроньтесь пальцем до его наружной стенки и посмотрите, остались ли ней ваши отпечатки пальцев. Если да, можно с уверенностью говорить о том, что перед вами подлинный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напиток.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ванили, присутствующий в коньяке, нередко может свидетельствовать о его подделке, т.к. им часто маскируют добавленные в коньяк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Примечательно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коньяк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Hennesy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объёмом 0.5 литра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0.35 и 0.7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Поговаривают даже, что продажи данного вида коньяка в мире превосходят его производство в три-четыре раза. Иными словами, только каждая третья-четвёртая бутылка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Hennessy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является оригиналом. Всё остальное (около 80 процентов) – фальсификат.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6974" y="60590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НА ПОКУПКУ!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0" descr="Картинки по запросу вино png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179388" y="2632075"/>
            <a:ext cx="46704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05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17" y="304800"/>
            <a:ext cx="4344966" cy="20232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отличить обычный спирт от технического?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случаях определить некачественный алкоголь можно только после того, как бутылка открыта. Как отличить алкогольный суррогат?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Метиловый спирт по внешнему виду и запаху никак не отличается от обычного этилового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защита от отравления – покупка напитков в проверенных местах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по каким-то причинам у вас возникло подозрение, что алкоголь поддельный – попробуйте проверить его в домашних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поджечь крепкий напиток на основе этилового спирта, то он должен гореть синим пламенем, в то время как горящий метанол имеет зеленый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напиток прозрачный – бросьте в бутылку маленький кусочек сырого картофеля: в техническом спирте он приобретет розовый оттенок, а в качественной водке останется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накалить на огне медную проволоку и опустить ее в жидкость, то метанол выдаст себя неприятным резким запахом формальдегида, этанол при тесте не пахнет вовсе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3076" y="5791199"/>
            <a:ext cx="10415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разумным будет отказаться от дегустации в любом сомнительном случае, даже если химические эксперименты не выявили ничего подозрительного.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4475665" y="1348197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AutoShape 2" descr="data:image/jpeg;base64,/9j/4AAQSkZJRgABAQAAAQABAAD/2wCEAAkGBxAQEhAQEBAPFRUVEBcQFRAWEBAVFQ8VFRUWFhUVFhUYHSggGBolHRUVITEhJSkrLi4uFx8zODMsNygtLisBCgoKDg0OGxAQGi0lHR0rKy0tLS0tLS0tLS0tLS0tLSstLS0tLS0tLS0rLS0tLS0tLS0tLS0tLS0tLS0tLS0tLf/AABEIANQA7gMBEQACEQEDEQH/xAAcAAABBQEBAQAAAAAAAAAAAAAAAQMEBQYCBwj/xABNEAABAwEFAQkLCQcCBgMAAAABAAIDEQQFEiExBhMiQVFhcXKBsQcyMzRzkZKhssHRFCM1UlOCk8LSFRYkQkNi4aLwJURUo7PiY4OU/8QAGgEBAAIDAQAAAAAAAAAAAAAAAAEDAgQFBv/EADkRAAIBAQMGDAYDAAMBAAAAAAABAgMEEVEFEjEyM5ETFCE0QVJxgbHB4fAiQkRhodEVktJDcqIj/9oADAMBAAIRAxEAPwD3FACARAKgEJpmUBFfeUDcjNEDxY2/FQ5JaSbmd/LYtd0Z6QTOQuGzekH2sfpt+KhzS0hRbHG22M6O8wJ7FHCQxJzJYHQtUf129Zp2qVOL6RmvAdBWRiKgBACAEAIBKoLzgzsGrmj7wU5rwMc+K6Rt9vhGssQ53t+KlQk+gxdamtMlvGH3zZW62iAf/Yz4rNUaj+V7it2ugtM1vQw7aSxD/moep4PYslZqvVZg7dZl863jL9rrAP8AmG9TXn3LJWSt1TB5Ssq+fxGH7bWAf1XHmjf8FkrFWwK3layr5vwzhm3Nic4NBkNTSuA0U8Rq3GP8xZsXuLKzbQWWTSZo5HZdq1pUpx1kzepWmjV1Jp95YxyNdm0g8oIKwLjtACAEAIBEAqARACA8929Es0roQ8hrWghuMtBqASSBrnl1LVrTald0G1Sgs2/pPOrTs497iGv8wkPHxdSxU7iXEk2TY+QUJeTzinC3jPECjqXkKJqrpugMIJLBQtOWHglkkOnTA6lU5IzuNVdoDGtGMmjWjh/lY1v5a9ahSQaZZOtLKZnzhZOUSM1hdFoaZCyOtMBJFDQGop71bZ5O+7oK6y5L+kuFtmuCAEB5Nf16Wo2ueJk8tN2LWtDyAB1aALtUadNUVKSWg8pa6teVplThJ6cR1l3Wt4BM9oNeEOdQ82J47FU7VST1V77EXxyfXkr3OT9/drwA3DMdXzHnc39RUcdiuhGf8VN6ZS3r9sP3ZcdS/rkb8Co4/wC7vUfw1+lvf6HQ2X4//If0KHlB+16mSyLH2/QcGy7eHD6bz7gsePy93FiyND22ON2YZ/Z/rP5li7dL3d+jNZIprD8/scGzkf8AZ6Dve5Y8dmWLJVJdC3ep2Nn4v7fQb71jxyftmaybSWG5FFeFhEMzKAd9QgZA5VDqcH+F0LNVdSDvOFlOzRpSTWJprnuCOWFr3AVdnWrh2LXr2uUKjitCNiwZJpVbPGctL5dLHTs05mcckrei8H4KrjMJa0V4G4snVqeyqyXfevzcdsdeMOkzXjie13bT3qLrPLFfkyzsoU+mMl900/xyEqz7STtcxtogFHPDMbHAipNBVQ7Mmm4Svu7iyOUZRko1qbV7SvTTV7NQtQ6gIAQAgBACAwu3T3iZoga0yOj3zn5NjaNKHjOeS1q7V5s0U2jzi8GWpzjut4QRjiEmnUM1XG7AyfacWawwk7+9cXMJT6yVEm8Akam5orK2lJ3ydTgteV3SXK82FikjoKMJ6yiccCGpE50rad4fSWbcbtBjdLEeuE5yUBw61NK14q8y2bLod2gor6ViW62igEAIDyG352+1eUk+C7K5tHuPLy57PvNoFxT1AKAAUgp7+tksRZubhvgcsINSM6eZbdmpwmnndBy8oV61Jx4N6b/wSYLa8CIytDcYGeeTuKiqlTje816DZp153QdRXZy/JPVBtggEKkGVv8/Ps6Y9kLq2LVZ5rLWldqNhs/j+Tw4aaaFaVq2sjq5L5pT7CxMjxq0dRWudA5NqGhDh1ICFepY9jSKZSx50/vCvoN53c/A1LZFOC/7R8UaNUm2CAEAIBUAIDyjunTGe07kHUEbA0tayV5cXAOq4M0FCNVrVX8Rs0l8J55LcZrpN1QAetzgsVURk4kyxXQ4U3k3WbO385WEpLEmKZsLls8jRXc8waBpmjzFNSRWnMtd3X6S293GtststAA/h2/8A6B+lZKSRg0TG2+Q5OgIyJqJInaDIUrwrJzQzR247Zilc3C9tW1o5tMxw1GRVlml8TRXXXw3l+t41QQCoDyC3fSFq8o/tXZ+mieYfPZ95tFxD04FACAiXlEXMqxjXPBq2tMjxgq2lJKXK7k9JRaIOUL4pOS0XkNgnndHjZgaw4jnm4jg5lc+Dpp5rvbNWKrVpRz1mqP5Lhah0RCgEKkGVv8/Ps6f5QutYtRnmctP4u9eCNls/HWzRZkb3gWjatrI6+S+aU+wnbm4Zbp51rm+IRKPqlAQr1J3PNoHzsefHvwrqGt3PwNW2bNdsfFGjVRtAgFQAgEQAgMZtxZWwNmtrg8sDAXhgzFBSq1qtHOlei+nVzVceXXttNYoj4q97iK1JDhn95V8Xk9DLHUu0ogs28gb3tib5o1PFX1iOHWBJZ3S6d7ZyObcvgo4p9xw/2L2x7bzvALQACK6D4LF2d4manf0Fj++5haXz4g0cTQSa8Qrmo4CXQw5pG92WduzGWoDeyR4mVFCQ6hrTgVtCg4ScmU1aqkrkXy2ygEAIDyK3/SFp8o/tC7P00TzD57M2a4h6crb2ntLSPk8TX72uela6Vrllny6KQMWWW2uJD2xsFHYXFoPRcQHa61b60BGk/aVW4Swt4ThiBG+cBT7uE9aECMjvLhkaMyNYuLe03vHryISJFBeBBxWmMOAeMiwtJJoyow5YRU8uSEE6wwyB5fNaCTUUjEgwGrQDlT61SOcIST3Wlgrvhlryf7ogM1fp+fZ0/wAjV1rFqPsPMZZfxd/kjb7OeLxdFaNq20js5M5pT7CdLA1xqR6ytc3jncBUEVy5UBEvrwY8rH7YV1DW7n4Gra9n3x8UXyqNoEAIAQAgBAZvukOpddv8gR5yB70ZK0nzzeUDXSAZUwAUWrUqOK5DdjTTZG/ZrOL1la/GpFnF44HP7ObxesrNWlmPARNrc1gAa3Lg5ViqzZZwSSHdrYALJJyFrgeLfDRbFJ3sprK5HrPc7nx3bYXf/A1p525e5bJomjQAgBAeQ276QtXlH9oXZ+mieYfPZmpfYgSSHyCpqQHmnmXFPTkMxOwkGOY4TUVl748OfFzoQJGzCKtiIppWVprXLg4NUAzJZ64sTGA8sxpQcOqAejYKMI3HIk+EJAJ4RnzIScyMBAr8lxEmtTWoGeXrQD3yIkAsbZ64cjhrQ5Zg+dATIoct8Glx1IAzQGZv3w7On+Vq61i1H2fs8xlnXXb5I3Gzni8XRWhatrLtOzkzmlPsJb90qcOGnEVQbwF7696PPyoCNfXgx5RnthXUNbufga1r2fevFF8qjZBACARACAEB5/3bL4bBd7oK7+0PDGj+1pDnn1DzoStJ4fYgdXVJOa51olezoUVcie0LRZtJMWiJho2WzszJRhGRAFQrqfKRLQdbcsayxyAkVdha0cZqDl5lu0eRmpW5UaPuIX6yWyGyOd85C4kN+tG41BHMSQtw0WekoQKgBAeRW/6QtPlH9oXY+mieZfPZ+8DZLinpgIqpBGdYIjSrBlkNeBQBZLDE6tWNz1PD51IAWCLL5tuQppxIDttmjGjGeiFAHGtAyAAHEgFQGTvzxhvTPsMXXsWp7xZ5jLGv3+SNvs94vD0AtC07WXadrJvNKfYiyVBuiFAQL48H99ntBW0dff4Gta9n3rxRfKs2QQAgEQAgIt53hHZopJ5nBrGNxE+4cqDSfN+1t7z3paHWiR2Boq2KKgIiZwDlJ1K1alpSd115uU7M2tJUNsMn23+n/K1pWiHU/JsKhPrfg7Nik+2/0f5WPGIL5Pz6GXAT634AWB3DM70R8U4zHogRwEusaHZGw0e526v0AplyrONe/wCVDgLulm3tt2xWmIwy4iDw1zaeAg8avVQqdNHnrYJ7rtTZIXFr4ziB4JWV7CMqLONZp/EVzoJr4T6B2V2givCzsnj10ezhjfTNpWwaegt0AqA8ht30hafKO7Qux9NE8z9dP3gbJcU9MN2q0tiY6R5o1oqT6gpBHtV4CNuJzHj51sVMtXkAHXTfIBp18NEUkuB1GSmEioqSHhhpyVKA5N9N3O0yhjiIHuYRUb8tAJp50B2y9sTZi2MkxPDXNxADNgfUOpxHiQD92WszRtkLMGIBwGLFUOaDWtBx06kBKQGTvzxhvTPsMXWsep7xZ5fLGv3+SNxs/wCLw9Adi0LTtZdp28nc0p/9UWKoN0QoSQL48H99ntBW0dff4Gra9l3rxRfKs2QQAgEQAgPGu7DtHuswsMbt5FvpaaOkOYaeiPWeRa1efyo2qEPmZ58wLQmzoRQ6AqGyw6AWN5IUUpgvtmaDEeEmitgzFo10E2i2YsqaIt/XWLXFQZSN3zHcf9p5Cs9JXoKTuc38bDa8EhLY5TuUgOjXVo13ODlzFXUZ3fCzXr071ej3gLZNMVAeRW76QtPlHdoXY+mieZ+tn7wNe54BoSK8VRUrjHpiDescU8T4TIwVoQcTci1wcMq8bUA3bY93a1u6xVMzJmgOrVsZBIHHmDnyoCKbA18MtnE8eJ8zrRUGuFpkx6clKVQHUlhj3C2MM8YbK4vL+CIOa0CueeTdUBNkngET27rE0UEZOVA54oKjjNRTjQHdmfHA2KB0gxCOjRShe1gFXAcmSAbsl7xyOY0ZY2l7DUHdGtcQS2nBShryoCkvzxhvTPssXWsWp7xZ5fLGv3+SNxs/4vD0AtC07WXadvJvNKfYiwVBughJAvjwZ6TfaCto6+81rVsn2rxRfKs2BCgFQCICu2ivVtjs09pdpHGXAcZpvR56ID5mfO+Z7pXklz3F7jxlxqVpVb1ys6NLluSJDQufJm6kdAKtsk7AUEhRAWlxyUc4cxWcWQamCRbCZW0TYpKK1MraMhtvYAx7Z2aSZO5Hjh6x2KxaSuWg9b7nN9/LbDE9xq+OsMnO3Q9bS0rdTvV5zpq6VxqFJieRW76QtPlXdoXY+mieZ+un7wLTaRrnsmjjY7dHMZheG98ceQB1BbqeKq4x6ZjUViAtM4MZwiyRAOwnCXtc8mhpmakHrQgrLnilh+QyuhmO52KRrmBhq04m4W0OjjmUBKva75pXziJjhisAYDQgF26YiyvGR2oDq/7BNL8ofGx+F1hEAZQgvfjrpyDh5UA3b7umcJw2JxDp7K4Ppv3iNzS+o+q0DLLj1QD7YLU+eKSWM0ZHamBwArheW7liH1iAUJOLiuuaN9hdJGRudmfG85bwktwt9RPWhBxffjDem72WLr2PZ+/ueXyw/wD6d/kjcbP+Lw9ALn2nay7TuZN5pT7EWKoN0RAQb48Eek32graOvvNe1bJ9q8S+VZsCIBUAIDz3u2zEWBkQNN1tMbDygVdT1I9BlFXs8pvCzhhYG/VofMtKu/gOhRj8ZGoua2btx0AsLyRwBYknWFReCXduTis4sg0NnkyV8WYMlxyKxMxZA2tGKxy8bS1w6jT3rYpvlRRUXIy17gM+9tjK8Mb6cu+aT5g3zLeRzpLkTPXFJgeR3h9I2nyju0LsfTRPM/XT94GwXGPTAgGLTbGR0DiampAAJNGipNOILOFOU9BTVrwptKWl+WkalvaFpa0uJLmhzQGudiB0pQLONnqNN3aCqdtoxajfyy5Vcm7x0W5hc5oxHCQ1xDSQHHPDzrHgpXJ4litEHJxXRp7cB+F+IB1CK50OqwkrncWxlnK86KgyBAZK+/GG9N3ssXXsezfd5nlsr7Rdr8EbfZ7xeHoBc+07WXadzJvNKfYixVBuiFAQr38Gek32graOua9q2b7vEvVWbAIAQAgPOO7cK2ayChP8Y32XKHoMoaTza8IXF9cLtB/KVo2i/M5Do0Ws7lGBZJDpG/0XLnuEsGbefHE7Fhl+yk9B3wWPBzwY4SOI427Z/sZfw3fBOCngyOEjiOfsq0fYTfhv+Cjgp4McJHEmWW7JwR8xN+G/4KxU5YMcJHEuILvmH9KX0HfBWKEsDFzjiSWWOX7OT0HfBWqLwMXOOJE2hschss43OSuDTA6uoV0E70VTkmiV3BontfbA5rm7xmrSP5nca3VpZz5aq7z2BZFZ5Fbj/wARtPlXdoXY+mieZ+un7wNgVxj0wqAp77a0PY7HhduUgALSQW4c8+Arbs7ea1dyXo5ttUVNSvud0ujkuuILHuihFHvbK2BjsOEUO+NG5jM56K9pTqXtJxbZqZ0qVFJSamop3dGnQWsVlwgnOsh3VzPquLd/n6utarnnPs5P0b8KOYm+mXxNfe7lHLotD5Gtc4jfNLsIA+bzoG+auvEorwjFtLo/JlZKs6kFKXTy3YfYsaKg3BKIDJX54w3pu9li69j2b94nlssbRdr8EbXZ0/w8XRWhatrLtO3kzmlPsLJa5vCFAQr38E7nb7QVtHXKLTs33eJeqsvBACAEBl9uHENgpSuM0rpXIe9Lk9JKbWgyV4C0cD4R9x5/Mpi6WD3r9CSq9DW5/sixx2qvhIPwn/rWV9HB7/Qwza/WW5/sm2eG1/bQ/gu/WozqPVe/0GbaOsv6+pZwRWv7eD8B360zqPVe/wBCMy0deP8AV/6JkUVr+2g/Ad+tTnUeq9/oYuFp68f6v/RLjjtX20H4D/1pnUeq9/oYuFq68f6v/RLjbaOGSH8J4/Ol9LB7/QlQtPTOP9X/AKJDBNwvi9B36lF9PB7/AEMs2t0uO5/s7du1MjF1tf8AFFwfTeRJVruRx3P9jlh3XEd03LTItxV66pLM+W/vFPhv+S7uv8ycsS08ht30jafKu7Quz9NE8z9dP3gbIrjHpgCAHRg6gHnFaKU7tBi0npB0YJBIGWhpol7DSfKzrCK14aUUXk3ct4rWgaADqQJXHSgAgMhfvjDem72WLr2PZ7vM8vldX1O9+CNrs74vF0VoWrayO1kzmlPsLJa5viICFe/gnc7faCto65Radm+7xLwKsvFQAgBAZbbnSDpntapRKMnPO92Nww4RugGWYLDQcOYNCqkXMpriveaV1jD9zpNZDaHAMIIdvcgcWm+UtGKY7b9oJ4f2jh3M/J4mPiBYd85zS4499mAAdKKLiby6vK9pobvda27nuggbNQsJYS4AkUBrTPjTpBMuy+5DbG2R4a4OsbbVujWkbmSaFrhU5HgKA6dedtbaILMTZw6WzzzeDfvDG4bm3v8APIip40HIa2EmgqKGgqOI0zUmI8FJB2gO4NVKMWSFJB5FbvpG0+Ud2hdn6aJ5n66fvA2S4x6UAgFQCoBaIBVAFUgQoDIX54w3pu9li61k2e7zPL5X2ne/BG12d8Xi6K0LVtZHayZzSn2Fitc3wQEG9/BO5x2hW0dcotOzfd4l6FWXioAQAgMpt2coOme1qlEmSmge3E0Uw/OEZ5kvNRXipUqpFzKm5bolhdZC7BSGyGzuo45uq3MZab31qWzFI7tez88rrxcCz+IgEUYLjvThwlzslF4uLy8bqmmu82RuASOgbFUu3oLQATWmmSEmhuqytjY0BjGuwNDsIG+IFMyBmoAxPdsrrdZrUMGCOCSIjEcRMhaQQKaCikg0LFJA8EIOJ7QyMVe4NHGeQV7AUFxJs+qyRDJCkxPIrd9I2nyju0Ls/TRPMvn0/eBslxj0oIBUAqAUIBVBIqkAhBjb/wDGG9N3ssXXsez3eZ5XLO0734I2+zvi8XRXPtW1kd3JnNKfYWK1zeAoCDfHgndXaFZS10UWnZv30l6FgXioAQAgMrt33sHlD+VSgYS86mbcg6QN3B0p3zhicwkChB0zHmVSL2Z6SSVt32e0iaXHI2zhxxu1MlHEZ8INDzLLpMOgvrvtT3XoY8bty+SboyPE7CSHhuPlrmsegy6R3bCSSz2WaWKWZr/lkbA7dHnC1xYHNAJ0zKIhlrZ7yfLeQsVXCKKyCZwDiDM92GmJ2tADpXMoBr9szB182XG/+GYJYZKnGwPYDhLuGhORPAhJbXRaJXOu751zQ+z4pA91flJwjvNd9w8CjpJehkzZ+8BgkbK91XWqWJhcSQcOjAeA0qiZElgRZLQ82eJxe4k2Sd9STm9tMLucVKjAya0moulxLYcyawgk8Zo3X1q6OhmtJvOXf5FmhJ5Dbz/xG0+Ud2hdn6aJ5l89mbNcY9KKpAKAKEAqAVQAUgVAYzaAfxDem7sYuxYtTd5nlMs7TvfkbfZ7xeLornWray7TvZM5pT7CyWubwFAQL4PzTurtCto66KLTs376S+CrLxUAIAQGW267yHyn6VKBkZbA1uIgmpYYwad60kuPPm71BVIvZWybPNfZI7Fujg1mGj8IxEMNWqbzEmy7PbpK+YTOYXWU2UYG03Np/naa5OBUXkku27N7vZG2R87snse6XDVzzHSmp5M9UvBbi5m7vHa2ODZmxbg44d7KzI0c2tQQRkaoQdN2cZhtm/O6Ws/Oy4eADC1rG1yACC8l2W4gPkmKQuFmbSMBtKmgAc7PPTQUS4Zw7Ztn2toDISG2h9pAwgfOO489BXRRmk548LjbgZHjdRkUkQNBpIKE84U5pGcWtgjwBjBmGsDa8wACzRXJ8pNUkHkV4fSFp8o73Lsrm0TzD59M2a456YVACgAgOkAKAKgEUgxu0Hh29N3YxdixbPd5nlMs7TvfkbjZ3xeLornWray7TvZM5pT7CyWubwhQEG+R80/q7QraWuim0bNl61VlwqAEAIDL7c95F5T4KUDH25k473Opy72g51MeDekifCLQJZxaM6hoyJBNOPejLkr1qWqZCdXl5CVZ/lPCODIYW65a8mqlqkYp1uksA60EmjaDFlkDVudDrrkPOoSpXcrEpVr3ciTE+05b1uba1poa6EKc2liY51fBEyzvnzxNHUMqZZjPM65cgUONPoJUq3LeiZZnS1GIZEkaAU1oexRJQu5BCVXO5dBYBVmwdIQOQaqUGSFJieQ2/wCkLT5R/aF2VzaJ5h89mbSq4x6YVSAUAUIBQgFQkVAIgMZf/jDem7sauxY9nu8zyeWOWpd935G42d8Xi6K51q2su072TOaU+xFitc3gKAg3x4J/MO0KylroptGzZet0HMsC4VACAEBmduB83H0/gpQMRa7W5p8K4DEcjFXqqqkXs4beLiThmbQNxGsLss8stdHN8yEEqC8nkFwngwggFxY8ULsminvQEyz3o92ENnsxNTXeSZgZ5ctAVALGO8HAVMsO+bVhwvGYO+ryICbZ5ppN9G+EsLjQ0doCR58lJBZ2TdM90LOTDX3qUQyWFJB0hB3BqpQZJUmJ5HeP0jafKO9y7K5sjzMufT94GyC4x6UVACAVAKEAqAVCREBi9oPGB03djV2LFs9x5LLO0735G42c8Xi6K51q2sjvZM5pT7CyWub4hQEK+fAv5veFZS10U2jZsvW6DmWBcKgBACAzm2o+aZ0/gpWkdBg7S91SBJMzM/08TQc1Ui5jfyotyNpdXCHZw1Iz1NAgLCyRTyNxxyx4HZAGIZCuZ5dNEBYx2W0gENkirQUJjAFa74UHJTzqATrJBaA5pe+EtBNQI6GlMgDzqSC4jCAfYpIFle5tMIBqdMQHBwIwJuz6HetHO8e5ReLkO3fIXHMtOWdFkjGRYLIxPJLx+kbT5R3uXYXNonmZc+n7wNkuOelOZa4Th1oac/AgK/dbS3EMGMDhyBcNRRADbVafsBr9YDhzOvEgHTaZ8AcIQXVILcWg4CgOBbrR/wBOeHOuhHB/lAWbTkODLTiQkEBi9ovDjpO/KuzYtTceRy1r7/I2+zfi8XRXNtW2kd/JfNKfYWa1zfBAQb58DJze9WUtdFNo2bL1mg5lgXCoAQAgM/tkPmmdJStI6DOPVRcRn2hzS75pzgOECpeMNTQcOeVEBIjt9K/NTUBAqGHOpaK04t9r/aVALCy2nE4swvFBXERkd8W5eaqAsY1JBIYgH2qSDm0x4gBhBFc6kimRp60YQ22zu1wRg85OVFFxN5Mu6NzdQwcjRRZIwkTlkYnkt4/SNp8ofcuwubI81Ln0veBsVyD0gKAV7bqFPCy1zzxaVQAbtcBvZ5a4aCrsq8aAdjsLgHDdnmpFK1yoa016kAkVhkbQ7u8kGprmCM8qdfqQFghIIDGbQGk4y/md+Vdix7PceTyy0p7/ACNrs34vF0VzrVtpHdyXzSn2Fmtc3xEBBvnwMnN71ZS10U2jZsvWaDmWBcdIAQAgKHa/DubA80BcRWtODjUOWbymSjnchjZLHXvLTKPvRu7QslWi/lXvvMHRl0Ta3eaEFin4LQ488TPcp4Sn1PyxwdTr/hEiGz2oaTs64fg5M+l1Xv8AQjMrddbvUmRRWv7aHrhd+tM6j1Xv9Bm1+st3qSo4rX9rB+C/9anOo9V71+jHNtHWjuf7JMcVq+1g/Bf+tM6j1Xv9CM209aP9X+ySyC0fbR/gn9SZ1Lqvf6GPB2nrr+vqPNs83DP5om+8pn0+r+RwVfpqf+V+zp0BHfWh4/Cb7lHCxXyr8/scXqPTUl3XLyHbsMWMhkpe6mdZMdBzaBQ6ufyK7uM4Wfg+W9u/F3looLDya8/pK0dM/lXYXNkealz+XvA14XIPSCqAMutID9zo6uHFplTP4FANi8o6E1OQaSKZjFp2IB5lsYThBzo40odGmhKA7gtDX96ToHaEZHRAOoBUJMVtF4cdJ35V2bFqbjyOW9ff5G32c8Xi6K5tq2sjv5M5pT7CyWub4iAg314GTm96spa6KbRs2XrNBzLAuOkAlUAIDLd0PxdvlB2Kurql1DXPKrXkclyqiOpEbNpcBk9w+8Vq3yv0stzY4CftKYaSyem74pnVFokxmQwR0L4tA/ry+m5RwtXrMjg4YIcbfdp+3m9MpwtXrMcFDBD7L5tH/UTem5ZKpU6zHBwwRJbek51ml/Ed8VnnzxZHBwwQvy6Q6yPP33fFZJyxIzVgDnkipJPOarOC5TGRr+50KPf0feF06Gg59o6Deq81Tyi9fpK0dM9jV1482R5qXP5e8DXBck9IKoBFbboy3EK5uMdMLqktrUU1yzQCCezuLRvDioAcORqMTRXjpnRAShZ2VxYRXPOmeeuaAWKzsaSWtpXXXgFEA6hIIDE7R+HHSd7l2bFqbjyGW9febjZzxeLorm2rayPQZL5pT7CzWub4iAgXwRuUg/tVlLWRVX2bL1mg5lgWnSA5qgCqAyndKNLKHDgkHYVEo3q4zpyzXeeNWu8BXUrUlQbN+NoiQ33m3lKr4qzPjURt16jgb604n9zF2tYDTr2P1PWp4ksSHbPsIL4d9UKeJRxMeOPAfivk8LPWo4ksSVbPsT4r4HC0+dY8Ua6TJWtYEiO82HjTi0kZK0QZMjtzSKA+pZRoMiVaJ6B3OWkuc6mWE+5blOOajSrSzjfLMoPJ72+krR0vc1dePNUebnz+XvA1wXJPRiqAVUNllaWPw5tnlfhxDNsgNM+SoUgZsF1yRhsZFQJmTY65UbGAW8dajzFAPXhDPjlMWOjoSzJ2jgCWuYOA8HWOJQDucSlkQa2UFjoq0Jq/MY655gCtUBboSCAxO0Xhx0ndoXZsWpuPIZa195s9ny75PFhp3q51r2rO/krmkOwsQ2Q6uA5AFrnQOTBXvnE8iAiXrG1sUnGR1qykviRTXaUGaFmg5lWXHSAr3Wg8SAadbSOBAUO1N5h8D43MJBGtK0I0Ki+4lK88LvWYNcQWPbnwtyPMpvTMmmtJWmdBeJuqC8MZQACoB02qAdaXKCR1mNCS2uyyyuI4BylRejK5nrex9vZBGW4qmgrlQCla0PDweZSmYSiaD94I/wDYUmFx51tDI75ZJMwEhzsWhIIpQgrs2acJUVGTPL2+nVp2p1IRb7iTHtFIABhk8wPrIqsHZIPpRbHKVZK5xlu9B0bTu4neg34qOJRxW8n+WmtMXuO27U8h/D/9lHEfv+fQn+ZxT3eo63alvDT0D+pY8Qft+hkssx6fD1HG7UM/t8z1HEZe7jL+Zp+0xxu00fGz/ufpUcRn7u/Zkss0sV+f0ODaSPjZ6T/0rHiU/v77zNZXpYre/wBHX7xR8cfpn9Kjic/vu9TL+VpYrf6GZvK2CWUFuYzzpSpJqSBxaDqXToUuDhczzeUbQq8r46DZ3FeDY4GNcQCBoTRc600nKq2jv5MtMYWWKlpQ9Jfw0aCTyCv+/Mq1ZsTZlb18qb7ho2u0v72Nw5XGnwWSp01pZg69eWhXdoC7pn03VzQ2oqGgk+dS5xjqohUqkms98n2Ne3QLSOqKgGDCEBwbMEBDtt3NcKUCAztr2bhd30bTztBWNxlnMqZthbG7WBnUKdikXkV/c6sR/puHM9yE3jR7mtj4pB98qBeDe5nZOOX0/wDCXDO+w7H3NrGPtPTS4nO+xMi7n1iH9Nx53uUZozyZFsTZG6RN9ZTNQ4Rk2HZaFujGjqCnNQ4RltY7jjaNFNxjnEoXRHxBLiLyvtNzMLjkFbG5Iokm2c/sJvF2Kc8cGcnZ9nF2JnkcGJ+70fC31NU8IRwX2OTs3D9X1BTwrxMXQjgtxwdmYfq+pZKs8XvMHZYP5VuODstB9T1f4UqvLFmDsVJ6YLccHZSD6qy4zPrMwdgodRHJ2Ts/1T6SnjU8TF5OodRAzZazg967i75ZcZqYmDybZ9GaWlmuOLhbWmWZqqZ1pYmzTssLtGgsYrAxujWjmCqdRs2VRSHmwBYZzM1BIJIhQomS0riSFBkKgBACA4eEBGkjCAjujCAaLAgOSwKCQwBAdBoUg7a0IB1rQhA8xoQD8YQDiAYe0VU9Bj0nWFQZBhQHNEAUQBRAJRAFEAUQDL2CqziyuSH4RkolpJhoO1iZi0QAQgO0AID/2Q==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179388" y="2632075"/>
            <a:ext cx="46704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4" y="2438987"/>
            <a:ext cx="4711943" cy="33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0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в помощь при осуществлении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регистрации юридических лиц, индивидуальных предпринимателей, крестьянских (фермерских) хозяйств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https://egrul.nalog.ru/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сводный реестр выданных, приостановленных и аннулированных лицензий на производство и оборот этилового спирта, алкогольной и спиртосодержащей продукции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http://fsrar.ru/licens/reestr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социальный портал алкогольного рынка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http://public.fsrar.ru/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7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5545" y="618517"/>
            <a:ext cx="8692681" cy="159617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«АНТИКОНТРАФАКТ AЛKO»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20055" y="5360275"/>
            <a:ext cx="7472855" cy="1408387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загрузки приложения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://plav.google.com/store/apps/details?id=ru.fsrar.anticontrafact&amp;hl=ru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загрузки приложения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://itunes.apple.com/ru/app/antikontrafakt-alko/id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1128672949?mt=8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" y="1416605"/>
            <a:ext cx="2857500" cy="5076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600" y="2136339"/>
            <a:ext cx="7935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легальность алкогольной продукции по данным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ЕГАИС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легальность продажи алкогольной продукции в торговой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легальные пункты реализации алкогольной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найденном нарушении в федеральную службу по регулированию алкогольного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185970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5007" y="767254"/>
            <a:ext cx="114983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лицензированию Томской области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ко всем, кто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о фактах продажи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контрафактного алкоголя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озвоните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«Горячей линии», организованной в Комитете по лицензированию Томской области: </a:t>
            </a:r>
          </a:p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52-71-03; 52-81-21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37490" y="41515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8366235" y="415158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опасен поддельный алкоголь?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2" y="609600"/>
            <a:ext cx="5807269" cy="5181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924" y="2091559"/>
            <a:ext cx="4418539" cy="442485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Поддельный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может содержать метанол – метиловый, или древесный спирт. Еще его называют техническим, это страшный яд, и именно от него люди умирают или становятся инвалидами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случае с обычным этиловым спиртом, попав в кровоток, метиловый спирт проходит через печень, где, как и его более безопасный для жизни собрат, подвергается окислению ферментом под названием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алкогольдегидрогеназа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(АДГ). Если бы не эта химическая реакция, никакой опасности технический спирт бы не нес: сам по себе он не обладает высокой токсичностью. Поэтому первое, что чувствует человек, выпивший такой алкоголь – обычные симптомы опьянения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воздействием АДГ метанол превращается в формальдегид и муравьиную кислоту. Эти продукты крайне вредны для здоровья: они повреждают центральную нервную систему, в частности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сетчатку глаза и зрительный нерв, приводя к слепоте и тяжелому отравлению с отказом почек и других внутренних органов.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2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покупать алкоголь?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443964"/>
            <a:ext cx="6707115" cy="38006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2196661"/>
            <a:ext cx="3935689" cy="4403835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продавать алкоголь могут только организации, но не частные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Слабоалкогольные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– пиво, сидр, медовуху могут продавать и компании, и индивидуальные предприниматели.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можно только в торговых точках, имеющих лицензию на розничную продажу алкогольной продукции.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должна располагаться на видном месте в «Уголке потребителя». При продаже напитка вместе с бутылкой вам обязательно должны выдать чек.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спиртным с рук или через интернет-магазин является незаконной.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3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пива и пивных напитков, сидра, пуаре, медовухи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подлежит обязательной маркировке в следующем порядке: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производимая на территории Российской Федерации маркируется федеральными специальными марками;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ввозимая (импортируемая) в Российскую Федерацию, маркируется акцизными марками.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68" y="4772022"/>
            <a:ext cx="4985500" cy="1387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49" y="4740165"/>
            <a:ext cx="43053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отличить поддельный алкоголь?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23" y="914399"/>
            <a:ext cx="6868653" cy="460353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легальные производители разливают алкогольную продукцию в потребительскую тару, имеющую особенные отличительные признаки (оригинальные рифления, тиснения и т.д.). Этикетка и контрэтикетка должны быть наклеены ровно без перекосов.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3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76922"/>
            <a:ext cx="10351752" cy="188310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визуального распознавания подлинности марок можно воспользоваться следующими рекомендациями:</a:t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1629103"/>
            <a:ext cx="10351752" cy="5013435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Они печатаются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самоклеющейся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бумаге, которая имеет особое излучение под воздействием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ультрафиолета;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бумагу для печати акцизных марок впрессована медная голографическая фольга с узором и повторяющимся изображениями Герба Российской Федерации и аббревиатуры «РФ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бумагу введена защитная нить с нерегулярным окном. В окне просматривается нанесенное на нить изображение в виде полосок розового цвета. Под воздействием ультрафиолета изображение визуализируется в виде аббревиатуры «РФ» розового, голубого и желто-оранжевого цветов в овальном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обратной стороне марок набита аббревиатура «РФ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Элемент, отпечатанный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цветопеременной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краской меняет цвет от фиолетового к коричневому в зависимости от угла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Номер марки отпечатан струйным способом печати и состоит из трех цифр, обозначающих разряд, и девяти цифр самого номера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Информация на марке и этикетке бутылки должны совпадать. Здесь имеются название алкогольной продукции, вид алкогольной продукции, емкость тары, крепость, наименование предприятия-изготовителя и его местонахождение.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78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4" y="609600"/>
            <a:ext cx="6401426" cy="20232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QR-коды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покупателю проверить легальность алкоголя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23" y="305543"/>
            <a:ext cx="9768819" cy="629569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3774" y="3205779"/>
            <a:ext cx="6100212" cy="296911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вступили в силу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продажи алкогольной продукции: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проданная бутылка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ЕГАИС,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QR-код на чеке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 отследить историю производства и продажи купленного алкоголя.</a:t>
            </a:r>
          </a:p>
        </p:txBody>
      </p:sp>
    </p:spTree>
    <p:extLst>
      <p:ext uri="{BB962C8B-B14F-4D97-AF65-F5344CB8AC3E}">
        <p14:creationId xmlns:p14="http://schemas.microsoft.com/office/powerpoint/2010/main" val="157294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понять, что отравился суррогатом?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777607" cy="5181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Коварство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метаноловой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интоксикации заключается в том, что ее первые симптомы слишком похожи на последствия обычного пьянства: человек может жаловаться на головокружение, тошноту,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сильную слабость. Однако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нескольких часов развиваются и другие тревожные признаки. Это могут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во всем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при котором картинка перед глазами может плыть и появляются неясные пляшущие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сердцебиения 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коматозное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при котором пьяный человек не реагирует на внешние раздражители и не просыпается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– признак большой беды. При подозрении на отравление метанолом нужно срочно вызывать скорую помощь и начинать оказывать первую помощь самостоятельно.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Картинки по запросу отравление алкоголем"/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6" y="3340324"/>
            <a:ext cx="4690467" cy="22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9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1925"/>
            <a:ext cx="9525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73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289</TotalTime>
  <Words>1172</Words>
  <Application>Microsoft Office PowerPoint</Application>
  <PresentationFormat>Широкоэкранный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Tw Cen MT</vt:lpstr>
      <vt:lpstr>Wingdings</vt:lpstr>
      <vt:lpstr>Капля</vt:lpstr>
      <vt:lpstr>КОМИТЕТ ПО ЛИЦЕНЗИРОВАНИЮ ТОМСКОЙ ОБЛАСТИ  ОТЛИЧИ ПОДДЕЛКУ</vt:lpstr>
      <vt:lpstr>Чем опасен поддельный алкоголь?   </vt:lpstr>
      <vt:lpstr>Где можно покупать алкоголь?  </vt:lpstr>
      <vt:lpstr>  Алкогольная продукция, за исключением пива и пивных напитков, сидра, пуаре, медовухи, подлежит обязательной маркировке в следующем порядке:   </vt:lpstr>
      <vt:lpstr>Как отличить поддельный алкоголь?  </vt:lpstr>
      <vt:lpstr>Для визуального распознавания подлинности марок можно воспользоваться следующими рекомендациями: </vt:lpstr>
      <vt:lpstr>QR-коды позволяют каждому покупателю проверить легальность алкоголя </vt:lpstr>
      <vt:lpstr>Как понять, что отравился суррогатом?  </vt:lpstr>
      <vt:lpstr>Презентация PowerPoint</vt:lpstr>
      <vt:lpstr>Как же отличить поддельный алкоголь от настоящего?   </vt:lpstr>
      <vt:lpstr>Как же отличить поддельный алкоголь от настоящего Если покупаете водку?  </vt:lpstr>
      <vt:lpstr>Как же отличить поддельный алкоголь от настоящего Если покупаете вино ?  </vt:lpstr>
      <vt:lpstr>Как же отличить поддельный алкоголь от настоящего Если покупаете коньяк ?  </vt:lpstr>
      <vt:lpstr>Как отличить обычный спирт от технического?  </vt:lpstr>
      <vt:lpstr>Интернет-ресурсы в помощь при осуществлении  Общественного контроля:  </vt:lpstr>
      <vt:lpstr>Мобильное приложение «АНТИКОНТРАФАКТ AЛKO» 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ЛИЦЕНЗИРОВАНИЮ ТОМСКОЙ ОБЛАСТИ  ОТЛИЧИ ПОДДЕЛКУ</dc:title>
  <dc:creator>HP</dc:creator>
  <cp:lastModifiedBy>HP</cp:lastModifiedBy>
  <cp:revision>25</cp:revision>
  <dcterms:created xsi:type="dcterms:W3CDTF">2018-04-01T10:57:35Z</dcterms:created>
  <dcterms:modified xsi:type="dcterms:W3CDTF">2018-04-01T15:46:54Z</dcterms:modified>
</cp:coreProperties>
</file>