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29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F53B1FD-7A53-4D1F-9BF6-0C5DE9328D0E}" type="datetimeFigureOut">
              <a:rPr lang="ru-RU" smtClean="0"/>
              <a:t>01.03.2019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97B81B40-A4DE-4601-AFA1-80D7D27307E7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40544" y="142852"/>
            <a:ext cx="8062912" cy="2103461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Дизайн-проект благоустройства 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Парка Победы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/>
            </a:r>
            <a:b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</a:b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по адресу: Томская область, Каргасокский район, с. Каргасок, ул. Октябрьская, </a:t>
            </a:r>
            <a:r>
              <a:rPr lang="ru-RU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8</a:t>
            </a:r>
            <a:endParaRPr lang="ru-RU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3750488"/>
          </a:xfrm>
        </p:spPr>
        <p:txBody>
          <a:bodyPr>
            <a:normAutofit/>
          </a:bodyPr>
          <a:lstStyle/>
          <a:p>
            <a:endParaRPr lang="ru-RU" sz="2400" dirty="0" smtClean="0"/>
          </a:p>
          <a:p>
            <a:endParaRPr lang="ru-RU" sz="2400" dirty="0" smtClean="0"/>
          </a:p>
          <a:p>
            <a:r>
              <a:rPr lang="ru-RU" sz="2400" smtClean="0"/>
              <a:t>Приложение 3</a:t>
            </a:r>
            <a:endParaRPr lang="ru-RU" sz="2400" dirty="0" smtClean="0"/>
          </a:p>
          <a:p>
            <a:r>
              <a:rPr lang="ru-RU" sz="2400" dirty="0" smtClean="0"/>
              <a:t>Утверждено Распоряжением Главы Каргасокского сельского поселения от 27.02.2019 № 51</a:t>
            </a:r>
          </a:p>
          <a:p>
            <a:r>
              <a:rPr lang="ru-RU" sz="2400" dirty="0" smtClean="0"/>
              <a:t>Глава Каргасокского сельского поселения </a:t>
            </a:r>
          </a:p>
          <a:p>
            <a:r>
              <a:rPr lang="ru-RU" sz="2400" dirty="0" smtClean="0"/>
              <a:t>Д.Е. </a:t>
            </a:r>
            <a:r>
              <a:rPr lang="ru-RU" sz="2400" dirty="0" err="1" smtClean="0"/>
              <a:t>Барышев</a:t>
            </a:r>
            <a:endParaRPr lang="ru-RU" sz="2400" dirty="0" smtClean="0"/>
          </a:p>
          <a:p>
            <a:r>
              <a:rPr lang="ru-RU" sz="2400" dirty="0" smtClean="0"/>
              <a:t>Каргасок 2019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altLang="ru-RU" b="1" i="1" dirty="0" smtClean="0">
                <a:latin typeface="Times New Roman" panose="02020603050405020304" pitchFamily="18" charset="0"/>
              </a:rPr>
              <a:t>Ситуационная схема </a:t>
            </a:r>
            <a:br>
              <a:rPr lang="ru-RU" altLang="ru-RU" b="1" i="1" dirty="0" smtClean="0">
                <a:latin typeface="Times New Roman" panose="02020603050405020304" pitchFamily="18" charset="0"/>
              </a:rPr>
            </a:br>
            <a:r>
              <a:rPr lang="ru-RU" altLang="ru-RU" b="1" i="1" dirty="0" smtClean="0">
                <a:latin typeface="Times New Roman" panose="02020603050405020304" pitchFamily="18" charset="0"/>
              </a:rPr>
              <a:t>(место расположения объекта)</a:t>
            </a:r>
            <a:endParaRPr lang="ru-RU" dirty="0"/>
          </a:p>
        </p:txBody>
      </p:sp>
      <p:pic>
        <p:nvPicPr>
          <p:cNvPr id="1026" name="Picture 2" descr="C:\Users\Светлана\Desktop\Screenshot_3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2071678"/>
            <a:ext cx="4980924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Пояснительная записка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Парк Победы расположен в с. Каргасок Томской области на ул. Октябрьская, 8. Общая площадь территории 6800 кв.м. Тесовой забор находится в неудовлетворительном состоянии.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Проектом предусмотрено замена на металлическое ограждение, высотой 1,5 </a:t>
            </a:r>
            <a:r>
              <a:rPr lang="ru-RU" dirty="0" smtClean="0"/>
              <a:t>метра. Длина ограждения </a:t>
            </a:r>
            <a:r>
              <a:rPr lang="ru-RU" dirty="0" smtClean="0"/>
              <a:t>– 40 метров. 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Схема ремонта</a:t>
            </a:r>
            <a:endParaRPr lang="ru-RU" dirty="0"/>
          </a:p>
        </p:txBody>
      </p:sp>
      <p:pic>
        <p:nvPicPr>
          <p:cNvPr id="5" name="Picture 2" descr="C:\Users\Светлана\Desktop\участка_pages-to-jpg-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6572" y="1882775"/>
            <a:ext cx="6470855" cy="457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Описание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Парк способствует созданию комфортных условий для отдыха </a:t>
            </a:r>
            <a:r>
              <a:rPr lang="ru-RU" dirty="0" smtClean="0"/>
              <a:t>населения</a:t>
            </a:r>
            <a:r>
              <a:rPr lang="ru-RU" dirty="0" smtClean="0"/>
              <a:t>. Представленный дизайн проект благоустройства территории Парка Победы в с. Каргасок - соединяет в себе комфортную и эстетически привлекательную территорию и выполняет несколько основных задач, главные из которых следующие: </a:t>
            </a:r>
          </a:p>
          <a:p>
            <a:r>
              <a:rPr lang="ru-RU" dirty="0" smtClean="0"/>
              <a:t>1.Пропаганда национальных традиций, общечеловеческих ценностей;</a:t>
            </a:r>
          </a:p>
          <a:p>
            <a:r>
              <a:rPr lang="ru-RU" dirty="0" smtClean="0"/>
              <a:t> 2.Создание условий для круглогодичного, полноценного отдыха и проведения разнообразного досуга, как жителей села, так и гостей; </a:t>
            </a:r>
          </a:p>
          <a:p>
            <a:r>
              <a:rPr lang="ru-RU" dirty="0" smtClean="0"/>
              <a:t>3.Обеспечение безопасного отдыха граждан, сохранности их имущества; </a:t>
            </a:r>
          </a:p>
          <a:p>
            <a:r>
              <a:rPr lang="ru-RU" dirty="0" smtClean="0"/>
              <a:t>4.Обеспечение отдыхающим гражданам культурного отдыха. </a:t>
            </a:r>
          </a:p>
          <a:p>
            <a:r>
              <a:rPr lang="ru-RU" dirty="0" smtClean="0"/>
              <a:t>Главная цель - предоставить в распоряжение населения максимально комфортную зону для отдыха.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Яркая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172</TotalTime>
  <Words>175</Words>
  <Application>Microsoft Office PowerPoint</Application>
  <PresentationFormat>Экран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Яркая</vt:lpstr>
      <vt:lpstr>Дизайн-проект благоустройства Парка Победы по адресу: Томская область, Каргасокский район, с. Каргасок, ул. Октябрьская, 8</vt:lpstr>
      <vt:lpstr>Ситуационная схема  (место расположения объекта)</vt:lpstr>
      <vt:lpstr>Пояснительная записка</vt:lpstr>
      <vt:lpstr>Схема ремонта</vt:lpstr>
      <vt:lpstr>Описание проекта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Дизайн-проект благоустройства сквера у памятника В.И. Ленину  по адресу: Томская область, Каргасокский район, с. Каргасок, ул. Октябрьская, 1а</dc:title>
  <dc:creator>Светлана</dc:creator>
  <cp:lastModifiedBy>Светлана</cp:lastModifiedBy>
  <cp:revision>18</cp:revision>
  <dcterms:created xsi:type="dcterms:W3CDTF">2019-03-01T05:44:56Z</dcterms:created>
  <dcterms:modified xsi:type="dcterms:W3CDTF">2019-03-01T08:37:47Z</dcterms:modified>
</cp:coreProperties>
</file>