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9D5A83-D1AB-4713-A818-08B294AD56F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16DCD9-F13D-4A91-BF83-CA04182788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429001"/>
            <a:ext cx="8458200" cy="264678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Приложение 1 </a:t>
            </a:r>
            <a:br>
              <a:rPr lang="ru-RU" sz="1600" dirty="0" smtClean="0"/>
            </a:br>
            <a:r>
              <a:rPr lang="ru-RU" sz="1600" dirty="0" smtClean="0"/>
              <a:t>Утверждено Распоряжением Главы Каргасокского сельского поселения от 27.02.2019 № 51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Глава Каргасокского сельского поселения                                           Д.Е. </a:t>
            </a:r>
            <a:r>
              <a:rPr lang="ru-RU" sz="1600" dirty="0" err="1" smtClean="0"/>
              <a:t>Барышев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Каргасок 2019</a:t>
            </a:r>
            <a:r>
              <a:rPr lang="ru-RU" sz="1600" dirty="0" smtClean="0"/>
              <a:t>             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57166"/>
            <a:ext cx="8458200" cy="25717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Дизайн-проект благоустройства общественной территории: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«Детская площадка по ул. Гоголя, 14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с. Каргасок Каргасокского района Томской области»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i="1" dirty="0" smtClean="0">
                <a:latin typeface="Times New Roman" panose="02020603050405020304" pitchFamily="18" charset="0"/>
              </a:rPr>
              <a:t>Ситуационная схема </a:t>
            </a:r>
            <a:br>
              <a:rPr lang="ru-RU" altLang="ru-RU" b="1" i="1" dirty="0" smtClean="0">
                <a:latin typeface="Times New Roman" panose="02020603050405020304" pitchFamily="18" charset="0"/>
              </a:rPr>
            </a:br>
            <a:r>
              <a:rPr lang="ru-RU" altLang="ru-RU" b="1" i="1" dirty="0" smtClean="0">
                <a:latin typeface="Times New Roman" panose="02020603050405020304" pitchFamily="18" charset="0"/>
              </a:rPr>
              <a:t>(место расположения объекта)</a:t>
            </a:r>
            <a:endParaRPr lang="ru-RU" dirty="0"/>
          </a:p>
        </p:txBody>
      </p:sp>
      <p:pic>
        <p:nvPicPr>
          <p:cNvPr id="1026" name="Picture 2" descr="C:\Users\Светлана\Desktop\bitma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54163"/>
            <a:ext cx="6286543" cy="5013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857256"/>
          </a:xfrm>
        </p:spPr>
        <p:txBody>
          <a:bodyPr/>
          <a:lstStyle/>
          <a:p>
            <a:pPr algn="ctr"/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>
            <a:normAutofit fontScale="85000" lnSpcReduction="20000"/>
          </a:bodyPr>
          <a:lstStyle/>
          <a:p>
            <a:pPr marL="36576" indent="0" algn="just">
              <a:buNone/>
            </a:pPr>
            <a:r>
              <a:rPr lang="ru-RU" dirty="0" smtClean="0"/>
              <a:t>	Детская площадка расположена </a:t>
            </a:r>
            <a:r>
              <a:rPr lang="ru-RU" dirty="0" smtClean="0"/>
              <a:t>в селе Каргасок, Каргасокского района Томской области на ул. </a:t>
            </a:r>
            <a:r>
              <a:rPr lang="ru-RU" dirty="0" smtClean="0"/>
              <a:t>Гоголя, 14. Год постройки – 2014. Площадь </a:t>
            </a:r>
            <a:r>
              <a:rPr lang="ru-RU" dirty="0" smtClean="0"/>
              <a:t>зоны отдыха детской площадки – 220,5 м</a:t>
            </a:r>
            <a:r>
              <a:rPr lang="ru-RU" baseline="30000" dirty="0" smtClean="0"/>
              <a:t>2</a:t>
            </a:r>
            <a:r>
              <a:rPr lang="ru-RU" dirty="0" smtClean="0"/>
              <a:t>, ограждение территории площадки металлическим забором общей протяженностью 32 метра, газон общей площадью 210,42 </a:t>
            </a:r>
            <a:r>
              <a:rPr lang="ru-RU" dirty="0" smtClean="0"/>
              <a:t>м</a:t>
            </a:r>
            <a:r>
              <a:rPr lang="ru-RU" baseline="30000" dirty="0" smtClean="0"/>
              <a:t>2.</a:t>
            </a:r>
            <a:r>
              <a:rPr lang="ru-RU" dirty="0" smtClean="0"/>
              <a:t>	 </a:t>
            </a:r>
          </a:p>
          <a:p>
            <a:pPr marL="36576" indent="0"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Проектом предполагается ограждение зоны отдыха детской площадки, озеленение части площадки, предназначенной для отдыха - посадка кустарников – саженцев. Саженцы- рябина обыкновенная (4 шт.), посев газона, установка  </a:t>
            </a:r>
            <a:r>
              <a:rPr lang="ru-RU" dirty="0" err="1" smtClean="0"/>
              <a:t>МАФов</a:t>
            </a:r>
            <a:r>
              <a:rPr lang="ru-RU" dirty="0" smtClean="0"/>
              <a:t> на территории детской </a:t>
            </a:r>
            <a:r>
              <a:rPr lang="ru-RU" dirty="0" smtClean="0"/>
              <a:t>площадки - </a:t>
            </a:r>
            <a:r>
              <a:rPr lang="ru-RU" dirty="0" smtClean="0"/>
              <a:t>урна металлическая </a:t>
            </a:r>
            <a:r>
              <a:rPr lang="ru-RU" dirty="0" smtClean="0"/>
              <a:t>опрокидывающаяся – 3 шт., скамья </a:t>
            </a:r>
            <a:r>
              <a:rPr lang="ru-RU" dirty="0" smtClean="0"/>
              <a:t>на металлических </a:t>
            </a:r>
            <a:r>
              <a:rPr lang="ru-RU" dirty="0" smtClean="0"/>
              <a:t>ножках – 3 шт. . 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Текущее состояние объекта благоустройства</a:t>
            </a:r>
            <a:endParaRPr lang="ru-RU" dirty="0"/>
          </a:p>
        </p:txBody>
      </p:sp>
      <p:pic>
        <p:nvPicPr>
          <p:cNvPr id="2050" name="Picture 2" descr="\\Светлана\обмен\от Рудакова\Ремонт Гоголя, 14\DSCF0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357298"/>
            <a:ext cx="2880785" cy="216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Светлана\обмен\от Рудакова\Ремонт Гоголя, 14\DSCF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2428892" cy="294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\\Светлана\обмен\от Рудакова\Ремонт Гоголя, 14\DSCF0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256"/>
            <a:ext cx="331990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\\Светлана\обмен\от Рудакова\Ремонт Гоголя, 14\DSCF0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214818"/>
            <a:ext cx="2357454" cy="239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\\Светлана\обмен\от Рудакова\Ремонт Гоголя, 14\DSCF02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500174"/>
            <a:ext cx="2286016" cy="259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Схема благоустройства детской площадки по ул. Гоголя, 14 в с. Каргасок</a:t>
            </a:r>
            <a:endParaRPr lang="ru-RU" dirty="0"/>
          </a:p>
        </p:txBody>
      </p:sp>
      <p:pic>
        <p:nvPicPr>
          <p:cNvPr id="3076" name="Picture 4" descr="C:\Users\Светлана\Desktop\bitmap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54162"/>
            <a:ext cx="4357718" cy="501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001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Малые архитектурные формы, предполагаемые к </a:t>
            </a:r>
            <a:r>
              <a:rPr lang="ru-RU" sz="2800" dirty="0" smtClean="0"/>
              <a:t>размещению на детской площадке</a:t>
            </a:r>
            <a:endParaRPr lang="ru-RU" sz="2800" dirty="0"/>
          </a:p>
        </p:txBody>
      </p:sp>
      <p:pic>
        <p:nvPicPr>
          <p:cNvPr id="4" name="Picture 3" descr="D:\User\Desktop\Благоустройство\малые архитектурные формы для сквера\Скам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3088178" cy="2917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\Desktop\Благоустройство\малые архитектурные формы для сквера\УР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000240"/>
            <a:ext cx="2286016" cy="2438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Обоснование необходимости благоустройства детской площадки по ул. Гоголя, 14 в с. </a:t>
            </a:r>
            <a:r>
              <a:rPr lang="ru-RU" dirty="0" err="1" smtClean="0"/>
              <a:t>каргасок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77318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Проведение работ по благоустройству </a:t>
            </a:r>
            <a:r>
              <a:rPr lang="ru-RU" dirty="0" smtClean="0"/>
              <a:t>детской площадки </a:t>
            </a:r>
            <a:r>
              <a:rPr lang="ru-RU" dirty="0" smtClean="0"/>
              <a:t>обусловлено необходимостью формирования современной среды обитания, создания безопасных и благоприятных условий для проживания граждан, повышения уровня комфортности проживания жителей и гостей </a:t>
            </a:r>
            <a:r>
              <a:rPr lang="ru-RU" dirty="0" smtClean="0"/>
              <a:t>Каргасокского </a:t>
            </a:r>
            <a:r>
              <a:rPr lang="ru-RU" dirty="0" smtClean="0"/>
              <a:t>сельского поселения </a:t>
            </a:r>
            <a:r>
              <a:rPr lang="ru-RU" dirty="0" smtClean="0"/>
              <a:t>Каргасокского </a:t>
            </a:r>
            <a:r>
              <a:rPr lang="ru-RU" dirty="0" smtClean="0"/>
              <a:t>района </a:t>
            </a:r>
            <a:r>
              <a:rPr lang="ru-RU" dirty="0" smtClean="0"/>
              <a:t>Томской области.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110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Приложение 1  Утверждено Распоряжением Главы Каргасокского сельского поселения от 27.02.2019 № 51  Глава Каргасокского сельского поселения                                           Д.Е. Барышев      Каргасок 2019              </vt:lpstr>
      <vt:lpstr>Ситуационная схема  (место расположения объекта)</vt:lpstr>
      <vt:lpstr>ПОЯСНИТЕЛЬНАЯ ЗАПИСКА</vt:lpstr>
      <vt:lpstr>Текущее состояние объекта благоустройства</vt:lpstr>
      <vt:lpstr>Схема благоустройства детской площадки по ул. Гоголя, 14 в с. Каргасок</vt:lpstr>
      <vt:lpstr>Малые архитектурные формы, предполагаемые к размещению на детской площадке</vt:lpstr>
      <vt:lpstr>Обоснование необходимости благоустройства детской площадки по ул. Гоголя, 14 в с. каргасок.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13</cp:revision>
  <dcterms:created xsi:type="dcterms:W3CDTF">2019-03-01T02:17:08Z</dcterms:created>
  <dcterms:modified xsi:type="dcterms:W3CDTF">2019-03-01T04:21:35Z</dcterms:modified>
</cp:coreProperties>
</file>