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9" r:id="rId5"/>
    <p:sldId id="258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5" autoAdjust="0"/>
  </p:normalViewPr>
  <p:slideViewPr>
    <p:cSldViewPr>
      <p:cViewPr>
        <p:scale>
          <a:sx n="125" d="100"/>
          <a:sy n="125" d="100"/>
        </p:scale>
        <p:origin x="426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B1FD-7A53-4D1F-9BF6-0C5DE9328D0E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B40-A4DE-4601-AFA1-80D7D2730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B1FD-7A53-4D1F-9BF6-0C5DE9328D0E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B40-A4DE-4601-AFA1-80D7D2730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B1FD-7A53-4D1F-9BF6-0C5DE9328D0E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B40-A4DE-4601-AFA1-80D7D2730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B1FD-7A53-4D1F-9BF6-0C5DE9328D0E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B40-A4DE-4601-AFA1-80D7D2730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B1FD-7A53-4D1F-9BF6-0C5DE9328D0E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B40-A4DE-4601-AFA1-80D7D2730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B1FD-7A53-4D1F-9BF6-0C5DE9328D0E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B40-A4DE-4601-AFA1-80D7D2730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B1FD-7A53-4D1F-9BF6-0C5DE9328D0E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B40-A4DE-4601-AFA1-80D7D2730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B1FD-7A53-4D1F-9BF6-0C5DE9328D0E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B40-A4DE-4601-AFA1-80D7D2730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B1FD-7A53-4D1F-9BF6-0C5DE9328D0E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B40-A4DE-4601-AFA1-80D7D2730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B1FD-7A53-4D1F-9BF6-0C5DE9328D0E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B40-A4DE-4601-AFA1-80D7D2730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B1FD-7A53-4D1F-9BF6-0C5DE9328D0E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B40-A4DE-4601-AFA1-80D7D27307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53B1FD-7A53-4D1F-9BF6-0C5DE9328D0E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B81B40-A4DE-4601-AFA1-80D7D2730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28604"/>
            <a:ext cx="8062912" cy="181770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Дизайн-проект благоустройства общественной территории </a:t>
            </a:r>
            <a:b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«Парк Победы</a:t>
            </a:r>
            <a:b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с. Каргасок»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750488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err="1" smtClean="0">
                <a:solidFill>
                  <a:schemeClr val="tx1"/>
                </a:solidFill>
              </a:rPr>
              <a:t>Каргасок</a:t>
            </a:r>
            <a:r>
              <a:rPr lang="ru-RU" sz="1800" dirty="0" smtClean="0">
                <a:solidFill>
                  <a:schemeClr val="tx1"/>
                </a:solidFill>
              </a:rPr>
              <a:t> 2019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9144" y="3645024"/>
            <a:ext cx="53710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Формирование комфортной </a:t>
            </a:r>
          </a:p>
          <a:p>
            <a:r>
              <a:rPr lang="ru-RU" sz="2400" dirty="0"/>
              <a:t>городской </a:t>
            </a:r>
            <a:r>
              <a:rPr lang="ru-RU" sz="2400" dirty="0" smtClean="0"/>
              <a:t>среды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1400" dirty="0" smtClean="0"/>
              <a:t>Приложение 3 Утверждено Распоряжением от 14.02.2020 № 28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8581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Характеристика территории</a:t>
            </a:r>
            <a:endParaRPr lang="ru-RU" dirty="0"/>
          </a:p>
        </p:txBody>
      </p:sp>
      <p:pic>
        <p:nvPicPr>
          <p:cNvPr id="1027" name="Picture 3" descr="C:\Users\Светлана\Desktop\парк Побед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5926063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86446" y="1142984"/>
            <a:ext cx="300039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Парк Победы расположен в центральной части села Каргасок.</a:t>
            </a:r>
          </a:p>
          <a:p>
            <a:pPr algn="ctr"/>
            <a:r>
              <a:rPr lang="ru-RU" sz="1200" dirty="0" smtClean="0"/>
              <a:t>Площадь парка составляет 6800 кв.м. </a:t>
            </a:r>
          </a:p>
          <a:p>
            <a:pPr algn="r"/>
            <a:endParaRPr lang="ru-RU" sz="1200" dirty="0" smtClean="0"/>
          </a:p>
          <a:p>
            <a:pPr algn="ctr"/>
            <a:r>
              <a:rPr lang="ru-RU" sz="1200" dirty="0" smtClean="0"/>
              <a:t>Категория земель – земли населенных пунктов, вид разрешенного использования: для размещения парка.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Рядом с парком Победы располагаются такие административные здания как Администрация Каргасокского района, Отдел полиции, Налоговая инспекция; образовательные учреждения: Каргасокская школа № 1, Детская школа искусств; учреждения культуры: Каргасокский культурно-досуговый центр, Каргасокская центральная библиотека, музей</a:t>
            </a:r>
          </a:p>
          <a:p>
            <a:pPr algn="ctr"/>
            <a:endParaRPr lang="ru-RU" sz="1200" dirty="0" smtClean="0"/>
          </a:p>
          <a:p>
            <a:endParaRPr lang="ru-RU" sz="1200" dirty="0" smtClean="0"/>
          </a:p>
          <a:p>
            <a:pPr algn="r"/>
            <a:endParaRPr lang="ru-RU" sz="1200" dirty="0" smtClean="0"/>
          </a:p>
          <a:p>
            <a:pPr algn="r"/>
            <a:endParaRPr lang="ru-RU" sz="1200" dirty="0" smtClean="0"/>
          </a:p>
          <a:p>
            <a:pPr algn="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 rot="1318796">
            <a:off x="3884039" y="3449672"/>
            <a:ext cx="1333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Проектируемая территория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1" i="1" dirty="0" smtClean="0">
                <a:latin typeface="Times New Roman" panose="02020603050405020304" pitchFamily="18" charset="0"/>
              </a:rPr>
              <a:t>Ситуационная схема </a:t>
            </a:r>
            <a:br>
              <a:rPr lang="ru-RU" altLang="ru-RU" b="1" i="1" dirty="0" smtClean="0">
                <a:latin typeface="Times New Roman" panose="02020603050405020304" pitchFamily="18" charset="0"/>
              </a:rPr>
            </a:br>
            <a:r>
              <a:rPr lang="ru-RU" altLang="ru-RU" b="1" i="1" dirty="0" smtClean="0">
                <a:latin typeface="Times New Roman" panose="02020603050405020304" pitchFamily="18" charset="0"/>
              </a:rPr>
              <a:t>(место расположения объекта)</a:t>
            </a:r>
            <a:endParaRPr lang="ru-RU" dirty="0"/>
          </a:p>
        </p:txBody>
      </p:sp>
      <p:pic>
        <p:nvPicPr>
          <p:cNvPr id="2050" name="Picture 2" descr="C:\Users\Светлана\Desktop\Новый рисун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86742" cy="441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1017587">
            <a:off x="3988080" y="2134157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Проектируемая территория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00702"/>
            <a:ext cx="8183880" cy="785818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Обоснование общественной территории для реализации проекта благоустройства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4178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400" dirty="0" smtClean="0"/>
              <a:t>Парк Победы – это мемориальный комплекс, посвящен Победе в Великой Отечественной Войне. Он играет огромную роль в культурном, патриотическом воспитании не только взрослого населения Каргасокского сельского поселения, но и подрастающего поколения. История войны важна для всех. Парк победы имеет большую духовную морально-нравственную значимость для всего Каргасокского района. </a:t>
            </a:r>
          </a:p>
          <a:p>
            <a:pPr algn="just">
              <a:buNone/>
            </a:pPr>
            <a:r>
              <a:rPr lang="ru-RU" sz="1400" dirty="0" smtClean="0"/>
              <a:t>9 мая, в День победы, в парке проходят народные гуляния, концерты, и самое главное событие —салют в честь Дня победы.</a:t>
            </a:r>
          </a:p>
          <a:p>
            <a:pPr algn="just">
              <a:buNone/>
            </a:pPr>
            <a:r>
              <a:rPr lang="ru-RU" sz="1400" dirty="0" smtClean="0"/>
              <a:t>Кроме того, выпускные вечера в школах, свадьбы и другие праздничные мероприятия также проходят в этом значимом месте.</a:t>
            </a:r>
          </a:p>
          <a:p>
            <a:pPr algn="just">
              <a:buNone/>
            </a:pPr>
            <a:r>
              <a:rPr lang="ru-RU" sz="1400" dirty="0" smtClean="0"/>
              <a:t>Красивый внешний вид и надлежащее техническое состояние данного Парка имеет большое значение для всех. </a:t>
            </a:r>
          </a:p>
          <a:p>
            <a:pPr algn="just">
              <a:buNone/>
            </a:pPr>
            <a:r>
              <a:rPr lang="ru-RU" sz="1400" dirty="0" smtClean="0"/>
              <a:t>С течением времени отдельные элементы в Парке победы пришли в негодность: произошла деформация плит тротуара на центральной аллее и на аллее до Центральной библиотеки, на цветочницах с указанием годов войны частично разрушена кирпичная кладка, освещение территории Парка Победы отсутствует. </a:t>
            </a:r>
          </a:p>
          <a:p>
            <a:pPr algn="just">
              <a:buNone/>
            </a:pPr>
            <a:r>
              <a:rPr lang="ru-RU" sz="1400" dirty="0" smtClean="0"/>
              <a:t>Главная цель - предоставить в распоряжение населения максимально комфортную зону для отдыха. </a:t>
            </a:r>
          </a:p>
          <a:p>
            <a:pPr algn="just">
              <a:buNone/>
            </a:pPr>
            <a:r>
              <a:rPr lang="ru-RU" sz="1400" dirty="0" smtClean="0"/>
              <a:t>Результатами данного проекта должны стать: </a:t>
            </a:r>
          </a:p>
          <a:p>
            <a:r>
              <a:rPr lang="ru-RU" sz="1400" dirty="0" smtClean="0"/>
              <a:t>1.Пропаганда национальных традиций, общечеловеческих ценностей;</a:t>
            </a:r>
          </a:p>
          <a:p>
            <a:r>
              <a:rPr lang="ru-RU" sz="1400" dirty="0" smtClean="0"/>
              <a:t> 2.Создание условий для круглогодичного, полноценного отдыха и проведения разнообразного досуга, как жителей села, так и гостей; </a:t>
            </a:r>
          </a:p>
          <a:p>
            <a:r>
              <a:rPr lang="ru-RU" sz="1400" dirty="0" smtClean="0"/>
              <a:t>3.Обеспечение безопасного отдыха граждан; </a:t>
            </a:r>
          </a:p>
          <a:p>
            <a:r>
              <a:rPr lang="ru-RU" sz="1400" dirty="0" smtClean="0"/>
              <a:t>4.Обеспечение отдыхающим гражданам культурного отдыха. </a:t>
            </a:r>
          </a:p>
          <a:p>
            <a:pPr>
              <a:buNone/>
            </a:pPr>
            <a:endParaRPr lang="ru-RU" sz="1400" dirty="0" smtClean="0"/>
          </a:p>
          <a:p>
            <a:pPr algn="just"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183880" cy="9086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Фотофиксация существующего состояния</a:t>
            </a:r>
            <a:endParaRPr lang="ru-RU" sz="2800" dirty="0"/>
          </a:p>
        </p:txBody>
      </p:sp>
      <p:pic>
        <p:nvPicPr>
          <p:cNvPr id="3074" name="Picture 2" descr="D:\Обмен\от Рудакова\Комфортная среда 2020\Парк Победы\PA300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368501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Обмен\от Рудакова\Комфортная среда 2020\Парк Победы\PA300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00042"/>
            <a:ext cx="3143272" cy="235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Обмен\от Рудакова\Комфортная среда 2020\Парк Победы\PA300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3150170"/>
            <a:ext cx="3500461" cy="262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Обмен\от Рудакова\Комфортная среда 2020\Парк Победы\PA300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071810"/>
            <a:ext cx="3467081" cy="272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Проектное предложение</a:t>
            </a:r>
            <a:endParaRPr lang="ru-RU" dirty="0"/>
          </a:p>
        </p:txBody>
      </p:sp>
      <p:pic>
        <p:nvPicPr>
          <p:cNvPr id="1026" name="Picture 2" descr="C:\Users\Светлана\Desktop\пар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365235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00892" y="2357430"/>
            <a:ext cx="17859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 smtClean="0"/>
              <a:t>Перекладка тротуарных плит на центральной аллее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Перекладка тротуарных плит от мемориальной площади к библиотеке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Ремонт кирпичной кладки 10 цветочниц на центральной аллее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Устройство освещения (14 световых опор)</a:t>
            </a:r>
          </a:p>
          <a:p>
            <a:pPr marL="228600" indent="-228600">
              <a:buAutoNum type="arabicPeriod"/>
            </a:pP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294271" y="867785"/>
            <a:ext cx="492443" cy="9895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000" dirty="0" smtClean="0">
                <a:solidFill>
                  <a:schemeClr val="accent1"/>
                </a:solidFill>
              </a:rPr>
              <a:t>Центральная библиотека</a:t>
            </a:r>
            <a:endParaRPr lang="ru-RU" sz="10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2000240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1"/>
                </a:solidFill>
              </a:rPr>
              <a:t>Мемориальная площадь</a:t>
            </a:r>
            <a:endParaRPr lang="ru-RU" sz="1000" dirty="0">
              <a:solidFill>
                <a:schemeClr val="accent1"/>
              </a:solidFill>
            </a:endParaRPr>
          </a:p>
        </p:txBody>
      </p:sp>
      <p:pic>
        <p:nvPicPr>
          <p:cNvPr id="9" name="Picture 2" descr="C:\Users\Светлана\Downloads\icons8-городская-скамейка-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11969">
            <a:off x="5233975" y="2550052"/>
            <a:ext cx="145534" cy="145534"/>
          </a:xfrm>
          <a:prstGeom prst="rect">
            <a:avLst/>
          </a:prstGeom>
          <a:noFill/>
        </p:spPr>
      </p:pic>
      <p:pic>
        <p:nvPicPr>
          <p:cNvPr id="11" name="Picture 2" descr="C:\Users\Светлана\Downloads\icons8-городская-скамейка-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11969">
            <a:off x="5569734" y="2443139"/>
            <a:ext cx="145534" cy="145534"/>
          </a:xfrm>
          <a:prstGeom prst="rect">
            <a:avLst/>
          </a:prstGeom>
          <a:noFill/>
        </p:spPr>
      </p:pic>
      <p:pic>
        <p:nvPicPr>
          <p:cNvPr id="12" name="Picture 2" descr="C:\Users\Светлана\Downloads\icons8-городская-скамейка-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812730">
            <a:off x="4585231" y="2594510"/>
            <a:ext cx="145534" cy="145534"/>
          </a:xfrm>
          <a:prstGeom prst="rect">
            <a:avLst/>
          </a:prstGeom>
          <a:noFill/>
        </p:spPr>
      </p:pic>
      <p:pic>
        <p:nvPicPr>
          <p:cNvPr id="13" name="Picture 2" descr="C:\Users\Светлана\Downloads\icons8-городская-скамейка-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625647">
            <a:off x="4264802" y="2512201"/>
            <a:ext cx="145534" cy="145534"/>
          </a:xfrm>
          <a:prstGeom prst="rect">
            <a:avLst/>
          </a:prstGeom>
          <a:noFill/>
        </p:spPr>
      </p:pic>
      <p:pic>
        <p:nvPicPr>
          <p:cNvPr id="14" name="Picture 2" descr="C:\Users\Светлана\Downloads\icons8-городская-скамейка-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7574" y="4429132"/>
            <a:ext cx="145534" cy="14553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071685" y="4410075"/>
            <a:ext cx="57150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/>
              <a:t>- Скамья</a:t>
            </a:r>
            <a:endParaRPr lang="ru-RU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Малые архитектурные формы, предполагаемые к размещению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92867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Световые опоры– </a:t>
            </a:r>
            <a:r>
              <a:rPr lang="ru-RU" dirty="0" smtClean="0"/>
              <a:t>14 шт.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05387" y="217124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Тротуарная плита (1м на 1 м.)</a:t>
            </a:r>
            <a:endParaRPr lang="ru-RU" dirty="0"/>
          </a:p>
        </p:txBody>
      </p:sp>
      <p:sp>
        <p:nvSpPr>
          <p:cNvPr id="3" name="AutoShape 2" descr="Картинки по запросу тротуарная плита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1159297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69487"/>
            <a:ext cx="2592288" cy="1717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Светлана\Desktop\Без наз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Проектное 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В результате реализации проекта будут решены следующие проблемы:</a:t>
            </a:r>
          </a:p>
          <a:p>
            <a:pPr algn="ctr">
              <a:buNone/>
            </a:pPr>
            <a:endParaRPr lang="ru-RU" dirty="0" smtClean="0"/>
          </a:p>
          <a:p>
            <a:r>
              <a:rPr lang="ru-RU" dirty="0" smtClean="0"/>
              <a:t>Замена деформированных плит тротуара с заменой бордюра на центральной аллее и на аллее от мемориальной площади до Центральной библиотеки;</a:t>
            </a:r>
          </a:p>
          <a:p>
            <a:r>
              <a:rPr lang="ru-RU" dirty="0" smtClean="0"/>
              <a:t>Ремонт кирпичной кладки цветочниц на центральной аллее (10 шт.);</a:t>
            </a:r>
          </a:p>
          <a:p>
            <a:r>
              <a:rPr lang="ru-RU" dirty="0" smtClean="0"/>
              <a:t>Устройство </a:t>
            </a:r>
            <a:r>
              <a:rPr lang="ru-RU" dirty="0" smtClean="0"/>
              <a:t>сети освещения (14 световых </a:t>
            </a:r>
            <a:r>
              <a:rPr lang="ru-RU" smtClean="0"/>
              <a:t>опор</a:t>
            </a:r>
            <a:r>
              <a:rPr lang="ru-RU" smtClean="0"/>
              <a:t>); </a:t>
            </a:r>
            <a:endParaRPr lang="ru-RU" dirty="0" smtClean="0"/>
          </a:p>
          <a:p>
            <a:r>
              <a:rPr lang="ru-RU" dirty="0" smtClean="0"/>
              <a:t>Замена деревянного ограждения на ограждение из </a:t>
            </a:r>
            <a:r>
              <a:rPr lang="ru-RU" dirty="0" err="1" smtClean="0"/>
              <a:t>профлиста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7023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388</TotalTime>
  <Words>445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Дизайн-проект благоустройства общественной территории  «Парк Победы в с. Каргасок»</vt:lpstr>
      <vt:lpstr>Характеристика территории</vt:lpstr>
      <vt:lpstr>Ситуационная схема  (место расположения объекта)</vt:lpstr>
      <vt:lpstr>Обоснование общественной территории для реализации проекта благоустройства</vt:lpstr>
      <vt:lpstr>Фотофиксация существующего состояния</vt:lpstr>
      <vt:lpstr>Проектное предложение</vt:lpstr>
      <vt:lpstr>Малые архитектурные формы, предполагаемые к размещению</vt:lpstr>
      <vt:lpstr>Проектное решение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благоустройства сквера у памятника В.И. Ленину  по адресу: Томская область, Каргасокский район, с. Каргасок, ул. Октябрьская, 1а</dc:title>
  <dc:creator>Светлана</dc:creator>
  <cp:lastModifiedBy>Светлана</cp:lastModifiedBy>
  <cp:revision>47</cp:revision>
  <dcterms:created xsi:type="dcterms:W3CDTF">2019-03-01T05:44:56Z</dcterms:created>
  <dcterms:modified xsi:type="dcterms:W3CDTF">2020-02-28T08:20:10Z</dcterms:modified>
</cp:coreProperties>
</file>