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4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8229685-434C-41DD-BA1B-5403DC5E8E0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170F8A5-1363-4D61-B875-8732066568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9685-434C-41DD-BA1B-5403DC5E8E0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F8A5-1363-4D61-B875-873206656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9685-434C-41DD-BA1B-5403DC5E8E0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F8A5-1363-4D61-B875-873206656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9685-434C-41DD-BA1B-5403DC5E8E0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F8A5-1363-4D61-B875-873206656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9685-434C-41DD-BA1B-5403DC5E8E0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F8A5-1363-4D61-B875-873206656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9685-434C-41DD-BA1B-5403DC5E8E0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F8A5-1363-4D61-B875-8732066568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9685-434C-41DD-BA1B-5403DC5E8E0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F8A5-1363-4D61-B875-873206656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9685-434C-41DD-BA1B-5403DC5E8E0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F8A5-1363-4D61-B875-873206656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9685-434C-41DD-BA1B-5403DC5E8E0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F8A5-1363-4D61-B875-873206656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9685-434C-41DD-BA1B-5403DC5E8E0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F8A5-1363-4D61-B875-8732066568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9685-434C-41DD-BA1B-5403DC5E8E0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F8A5-1363-4D61-B875-873206656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8229685-434C-41DD-BA1B-5403DC5E8E0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170F8A5-1363-4D61-B875-873206656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2420888"/>
            <a:ext cx="3714776" cy="2824213"/>
          </a:xfrm>
        </p:spPr>
        <p:txBody>
          <a:bodyPr>
            <a:noAutofit/>
          </a:bodyPr>
          <a:lstStyle/>
          <a:p>
            <a:r>
              <a:rPr lang="ru-RU" sz="2400" b="1" dirty="0"/>
              <a:t>Дизайн-проект благоустройства детской площадки на </a:t>
            </a:r>
            <a:r>
              <a:rPr lang="ru-RU" sz="2400" b="1" dirty="0" smtClean="0"/>
              <a:t>ул. Красноармейская в </a:t>
            </a:r>
            <a:r>
              <a:rPr lang="ru-RU" sz="2400" b="1" dirty="0" smtClean="0"/>
              <a:t>с. Каргасок</a:t>
            </a:r>
          </a:p>
          <a:p>
            <a:endParaRPr lang="ru-RU" sz="1400" smtClean="0"/>
          </a:p>
          <a:p>
            <a:r>
              <a:rPr lang="ru-RU" sz="1400" smtClean="0"/>
              <a:t>Приложение 1 </a:t>
            </a:r>
            <a:r>
              <a:rPr lang="ru-RU" sz="1400" dirty="0" smtClean="0"/>
              <a:t>Утверждено Распоряжением от 14.02.2020 № 28</a:t>
            </a:r>
          </a:p>
          <a:p>
            <a:endParaRPr lang="ru-RU" sz="2400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48680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Формирование комфортной </a:t>
            </a:r>
          </a:p>
          <a:p>
            <a:r>
              <a:rPr lang="ru-RU" sz="2400" dirty="0"/>
              <a:t>городской среды</a:t>
            </a:r>
          </a:p>
        </p:txBody>
      </p:sp>
    </p:spTree>
    <p:extLst>
      <p:ext uri="{BB962C8B-B14F-4D97-AF65-F5344CB8AC3E}">
        <p14:creationId xmlns="" xmlns:p14="http://schemas.microsoft.com/office/powerpoint/2010/main" val="2505816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7251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Характеристика территории</a:t>
            </a:r>
            <a:endParaRPr lang="ru-RU" sz="3200" b="1" dirty="0"/>
          </a:p>
        </p:txBody>
      </p:sp>
      <p:pic>
        <p:nvPicPr>
          <p:cNvPr id="1026" name="Picture 2" descr="C:\Users\Светлана\Desktop\детска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6858048" cy="48147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0507929">
            <a:off x="3281678" y="4047797"/>
            <a:ext cx="1714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Детская площадка</a:t>
            </a:r>
            <a:endParaRPr lang="ru-RU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5857884" y="1500174"/>
            <a:ext cx="27860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Детская площадка расположена в с. Каргасок, на ул. Красноармейской. </a:t>
            </a:r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Площадь территории детской площадки составляет 750 кв.м. Категория земель – земли населенных пунктов, вид разрешенного использования: для размещения детской площадки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30478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Ситуационная схема </a:t>
            </a:r>
            <a:br>
              <a:rPr lang="ru-RU" sz="3200" b="1" dirty="0" smtClean="0"/>
            </a:br>
            <a:r>
              <a:rPr lang="ru-RU" sz="3200" b="1" dirty="0" smtClean="0"/>
              <a:t>(место расположения объекта)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Светлана\Desktop\готов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85992"/>
            <a:ext cx="5143536" cy="41951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57884" y="2357430"/>
            <a:ext cx="27146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Рядом с детской площадкой расположена Каргасокская районная больница, 10 многоквартирных домов, дома индивидуальной жилой застройки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024744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Обоснование общественной территории для реализации проекта благоустройства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988840"/>
            <a:ext cx="7416940" cy="4392488"/>
          </a:xfrm>
        </p:spPr>
        <p:txBody>
          <a:bodyPr>
            <a:noAutofit/>
          </a:bodyPr>
          <a:lstStyle/>
          <a:p>
            <a:r>
              <a:rPr lang="ru-RU" sz="1600" dirty="0"/>
              <a:t>Полноценное и разностороннее развитие и воспитание детей любого возраста невозможно без правильно организованной деятельности. Чтобы ее обеспечить, необходимо создавать необходимые условия. Детская площадка – это не только территория для игр и активного времяпровождения. Это место, где ребенок общается со сверстниками, находит друзей, развивается физически и духовно. </a:t>
            </a:r>
          </a:p>
          <a:p>
            <a:r>
              <a:rPr lang="ru-RU" sz="1600" dirty="0"/>
              <a:t>Необходимость благоустройства данной детской площадки вытекает из того, что данная детская площадка расположена в жилой зоне расположения более 10 многоквартирных домов, а также индивидуальных жилых домов, в которых проживают более </a:t>
            </a:r>
            <a:r>
              <a:rPr lang="ru-RU" sz="1600" dirty="0" smtClean="0"/>
              <a:t>250 </a:t>
            </a:r>
            <a:r>
              <a:rPr lang="ru-RU" sz="1600" dirty="0"/>
              <a:t>детей . Предложения по благоустройству детской площадки неоднократно поступали в Администрацию. </a:t>
            </a:r>
          </a:p>
          <a:p>
            <a:r>
              <a:rPr lang="ru-RU" sz="1600" dirty="0"/>
              <a:t>Цель – улучшить эстетическое состояние детской площадки, создать условия для полноценного отдыха и физического развития детей любого возраста, а также приятного и комфортного времяпровождения ожидающих детей мам. </a:t>
            </a:r>
          </a:p>
        </p:txBody>
      </p:sp>
    </p:spTree>
    <p:extLst>
      <p:ext uri="{BB962C8B-B14F-4D97-AF65-F5344CB8AC3E}">
        <p14:creationId xmlns="" xmlns:p14="http://schemas.microsoft.com/office/powerpoint/2010/main" val="2983934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Фотофиксация существующего состояния</a:t>
            </a:r>
            <a:endParaRPr lang="ru-RU" b="1" dirty="0"/>
          </a:p>
        </p:txBody>
      </p:sp>
      <p:pic>
        <p:nvPicPr>
          <p:cNvPr id="3074" name="Picture 2" descr="D:\Обмен\от Рудакова\Комфортная среда 2020\Детская площадка АТП\PA110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2571984" cy="19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Обмен\от Рудакова\Комфортная среда 2020\Детская площадка АТП\PA110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3" y="1643050"/>
            <a:ext cx="2286209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Обмен\от Рудакова\Комфортная среда 2020\Детская площадка АТП\PA110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357694"/>
            <a:ext cx="2786082" cy="2089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Обмен\от Рудакова\Комфортная среда 2020\Детская площадка АТП\PA1101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143380"/>
            <a:ext cx="2928958" cy="2196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D:\Обмен\от Рудакова\Комфортная среда 2020\Детская площадка АТП\PA1101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2143116"/>
            <a:ext cx="285776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024744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Проектное предложение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 rot="20599123">
            <a:off x="2918984" y="2862940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Детская площадка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352762" y="1143000"/>
            <a:ext cx="225168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/>
              <a:t>Устройство ограждения металлическим забором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Устройство тротуара и площадки для отдыха (укладка 7 дорожных плит)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Установка скамеек  (4 шт.) и урн для мусора (2 шт.)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534"/>
          <a:stretch/>
        </p:blipFill>
        <p:spPr>
          <a:xfrm>
            <a:off x="642910" y="1147630"/>
            <a:ext cx="5544616" cy="52267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61" t="8564" r="9552" b="10071"/>
          <a:stretch/>
        </p:blipFill>
        <p:spPr>
          <a:xfrm>
            <a:off x="6300192" y="4765383"/>
            <a:ext cx="2160240" cy="1578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4929198"/>
            <a:ext cx="1881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Вход на детскую </a:t>
            </a:r>
          </a:p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площадку с ул. Таёжная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1928794" y="485776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14810" y="3714752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Вход на детскую </a:t>
            </a:r>
          </a:p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площадку с ул. Красноармейская</a:t>
            </a:r>
          </a:p>
        </p:txBody>
      </p:sp>
      <p:cxnSp>
        <p:nvCxnSpPr>
          <p:cNvPr id="14" name="Прямая со стрелкой 13"/>
          <p:cNvCxnSpPr>
            <a:stCxn id="12" idx="0"/>
          </p:cNvCxnSpPr>
          <p:nvPr/>
        </p:nvCxnSpPr>
        <p:spPr>
          <a:xfrm rot="16200000" flipV="1">
            <a:off x="4625581" y="3518299"/>
            <a:ext cx="357189" cy="357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7024744" cy="1143000"/>
          </a:xfrm>
        </p:spPr>
        <p:txBody>
          <a:bodyPr>
            <a:noAutofit/>
          </a:bodyPr>
          <a:lstStyle/>
          <a:p>
            <a:r>
              <a:rPr lang="ru-RU" sz="3000" b="1" dirty="0" smtClean="0"/>
              <a:t>Малые архитектурные формы, предлагаемые к размещению</a:t>
            </a:r>
            <a:endParaRPr lang="ru-RU" sz="3000" b="1" dirty="0"/>
          </a:p>
        </p:txBody>
      </p:sp>
      <p:pic>
        <p:nvPicPr>
          <p:cNvPr id="4" name="Picture 3" descr="D:\User\Desktop\Благоустройство\малые архитектурные формы для сквера\Скамь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357430"/>
            <a:ext cx="2483296" cy="2346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\Desktop\Благоустройство\малые архитектурные формы для сквера\УР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264" y="2071885"/>
            <a:ext cx="1643074" cy="1752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Светлана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3" y="4854778"/>
            <a:ext cx="2500330" cy="1369818"/>
          </a:xfrm>
          <a:prstGeom prst="rect">
            <a:avLst/>
          </a:prstGeom>
          <a:noFill/>
        </p:spPr>
      </p:pic>
      <p:pic>
        <p:nvPicPr>
          <p:cNvPr id="1026" name="Picture 2" descr="C:\Users\Светлана\Desktop\корабли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2000240"/>
            <a:ext cx="2424951" cy="2076455"/>
          </a:xfrm>
          <a:prstGeom prst="rect">
            <a:avLst/>
          </a:prstGeom>
          <a:noFill/>
        </p:spPr>
      </p:pic>
      <p:pic>
        <p:nvPicPr>
          <p:cNvPr id="1027" name="Picture 3" descr="C:\Users\Светлана\Desktop\домик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4071942"/>
            <a:ext cx="1857388" cy="1876277"/>
          </a:xfrm>
          <a:prstGeom prst="rect">
            <a:avLst/>
          </a:prstGeom>
          <a:noFill/>
        </p:spPr>
      </p:pic>
      <p:pic>
        <p:nvPicPr>
          <p:cNvPr id="1028" name="Picture 4" descr="C:\Users\Светлана\Desktop\песочниц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3071810"/>
            <a:ext cx="2003669" cy="1189040"/>
          </a:xfrm>
          <a:prstGeom prst="rect">
            <a:avLst/>
          </a:prstGeom>
          <a:noFill/>
        </p:spPr>
      </p:pic>
      <p:pic>
        <p:nvPicPr>
          <p:cNvPr id="1029" name="Picture 5" descr="C:\Users\Светлана\Desktop\велопарковк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2" y="4286256"/>
            <a:ext cx="4000528" cy="1711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024744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Проектное решение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492" y="1428736"/>
            <a:ext cx="6777317" cy="440389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В результате реализации проекта будут решены следующие проблемы:</a:t>
            </a:r>
          </a:p>
          <a:p>
            <a:pPr marL="525780" indent="-457200">
              <a:buAutoNum type="arabicPeriod"/>
            </a:pPr>
            <a:r>
              <a:rPr lang="ru-RU" dirty="0" smtClean="0"/>
              <a:t>Вертикальная планировка территории;</a:t>
            </a:r>
          </a:p>
          <a:p>
            <a:pPr marL="525780" indent="-457200">
              <a:buAutoNum type="arabicPeriod"/>
            </a:pPr>
            <a:r>
              <a:rPr lang="ru-RU" dirty="0" smtClean="0"/>
              <a:t>Устройство металлического ограждения;</a:t>
            </a:r>
          </a:p>
          <a:p>
            <a:pPr marL="525780" indent="-457200">
              <a:buAutoNum type="arabicPeriod"/>
            </a:pPr>
            <a:r>
              <a:rPr lang="ru-RU" dirty="0" smtClean="0"/>
              <a:t>Устройство подхода к детской площадки и обустройство площадки для отдыха;</a:t>
            </a:r>
          </a:p>
          <a:p>
            <a:pPr marL="525780" indent="-457200">
              <a:buAutoNum type="arabicPeriod"/>
            </a:pPr>
            <a:r>
              <a:rPr lang="ru-RU" dirty="0" smtClean="0"/>
              <a:t>Установка скамеек (4 шт.) и урн для мусора (2 шт.) </a:t>
            </a:r>
          </a:p>
          <a:p>
            <a:pPr marL="525780" indent="-457200">
              <a:buAutoNum type="arabicPeriod"/>
            </a:pPr>
            <a:r>
              <a:rPr lang="ru-RU" dirty="0" smtClean="0"/>
              <a:t>Ремонт и покраска игрового оборудования. Установка новых игровых элементов, велопарковки.    </a:t>
            </a:r>
          </a:p>
          <a:p>
            <a:pPr marL="525780" indent="-4572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endParaRPr lang="ru-RU" dirty="0" smtClean="0"/>
          </a:p>
          <a:p>
            <a:pPr marL="68580" indent="0" algn="ctr">
              <a:buNone/>
            </a:pPr>
            <a:endParaRPr lang="ru-RU" dirty="0"/>
          </a:p>
          <a:p>
            <a:pPr marL="68580" indent="0" algn="ctr">
              <a:buNone/>
            </a:pPr>
            <a:r>
              <a:rPr lang="ru-RU" sz="2800" dirty="0" smtClean="0"/>
              <a:t>Спасибо за внимание!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531709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216</TotalTime>
  <Words>341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Остин</vt:lpstr>
      <vt:lpstr>Слайд 1</vt:lpstr>
      <vt:lpstr>Характеристика территории</vt:lpstr>
      <vt:lpstr>Ситуационная схема  (место расположения объекта)</vt:lpstr>
      <vt:lpstr>Обоснование общественной территории для реализации проекта благоустройства</vt:lpstr>
      <vt:lpstr>Фотофиксация существующего состояния</vt:lpstr>
      <vt:lpstr>Проектное предложение</vt:lpstr>
      <vt:lpstr>Малые архитектурные формы, предлагаемые к размещению</vt:lpstr>
      <vt:lpstr>Проектное решение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Светлана</cp:lastModifiedBy>
  <cp:revision>27</cp:revision>
  <cp:lastPrinted>2019-11-14T03:20:28Z</cp:lastPrinted>
  <dcterms:created xsi:type="dcterms:W3CDTF">2019-11-10T05:00:41Z</dcterms:created>
  <dcterms:modified xsi:type="dcterms:W3CDTF">2020-02-14T04:48:16Z</dcterms:modified>
</cp:coreProperties>
</file>