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6CE2E-4362-49D2-9DCA-032C7698AB21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05C5730-ABCC-4180-813E-5A2BBE4216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23751"/>
            <a:ext cx="8515352" cy="2714644"/>
          </a:xfrm>
        </p:spPr>
        <p:txBody>
          <a:bodyPr>
            <a:normAutofit/>
          </a:bodyPr>
          <a:lstStyle/>
          <a:p>
            <a:pPr algn="ctr"/>
            <a:r>
              <a:rPr lang="ru-RU" sz="4100" dirty="0" smtClean="0"/>
              <a:t>Дизайн-проект благоустройства общественной территории «Площадь возле Автовокзала </a:t>
            </a:r>
            <a:br>
              <a:rPr lang="ru-RU" sz="4100" dirty="0" smtClean="0"/>
            </a:br>
            <a:r>
              <a:rPr lang="ru-RU" sz="4100" dirty="0" smtClean="0"/>
              <a:t>в с. Каргасок»</a:t>
            </a:r>
            <a:endParaRPr lang="ru-RU" sz="4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286808" cy="3143272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комфортной </a:t>
            </a:r>
          </a:p>
          <a:p>
            <a:r>
              <a:rPr lang="ru-RU" dirty="0" smtClean="0"/>
              <a:t>городской среды</a:t>
            </a:r>
            <a:br>
              <a:rPr lang="ru-RU" dirty="0" smtClean="0"/>
            </a:br>
            <a:endParaRPr lang="ru-RU" dirty="0" smtClean="0"/>
          </a:p>
          <a:p>
            <a:r>
              <a:rPr lang="ru-RU" sz="1500" smtClean="0"/>
              <a:t>Приложение 2 Утверждено </a:t>
            </a:r>
            <a:r>
              <a:rPr lang="ru-RU" sz="1500" dirty="0" smtClean="0"/>
              <a:t>Распоряжением от 14.02.2020 № 28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Каргасок 2019 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территории</a:t>
            </a:r>
            <a:endParaRPr lang="ru-RU" dirty="0"/>
          </a:p>
        </p:txBody>
      </p:sp>
      <p:pic>
        <p:nvPicPr>
          <p:cNvPr id="2053" name="Picture 5" descr="C:\Users\Светлана\Desktop\image8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858180" cy="49476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571612"/>
            <a:ext cx="4429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Автовокзал расположен в центре села Каргасок, практически на берегу реки Обь. Разделяет вокзальную площадь и набережную - улица Пушкина. Площадь территории составляет 4928 кв.м.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26" y="278605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4214818"/>
            <a:ext cx="2428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Рядом с автовокзалом расположены: Администрация Каргасокского района, Отдел полиции, организации ЖКХ, многочисленные административные здания и торговые центры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1714488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Р. Обь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 rot="1139907">
            <a:off x="4677117" y="2835614"/>
            <a:ext cx="115463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</a:rPr>
              <a:t>Проектируемая территория</a:t>
            </a:r>
            <a:endParaRPr lang="ru-RU" sz="9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 smtClean="0"/>
              <a:t>Ситуационная схема </a:t>
            </a:r>
            <a:br>
              <a:rPr lang="ru-RU" altLang="ru-RU" b="1" dirty="0" smtClean="0"/>
            </a:br>
            <a:r>
              <a:rPr lang="ru-RU" altLang="ru-RU" b="1" dirty="0" smtClean="0"/>
              <a:t>(место расположения объекта)</a:t>
            </a:r>
            <a:endParaRPr lang="ru-RU" dirty="0"/>
          </a:p>
        </p:txBody>
      </p:sp>
      <p:pic>
        <p:nvPicPr>
          <p:cNvPr id="3075" name="Picture 3" descr="D:\Обмен\rect29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6072230" cy="509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500826" y="1714488"/>
            <a:ext cx="228601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/>
          </a:p>
          <a:p>
            <a:pPr algn="ctr"/>
            <a:r>
              <a:rPr lang="ru-RU" sz="1600" dirty="0" smtClean="0"/>
              <a:t>В летнее время, напротив Автовокзала, к причалу пристает речной транспорт с гостями и транзитными пассажирами из отдаленных поселков Каргасокского района и Севера Томской области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Обоснование общественной территории для реализации проекта благоустройства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С автовокзала с. Каргасок круглогодично осуществляются автобусные рейсы в поселки Каргасокского сельского поселения. А в летнее время и пассажиры речного транспорта из различных отдаленных поселков Каргасокского района и севера Томской области приезжают в с. Каргасок. </a:t>
            </a:r>
          </a:p>
          <a:p>
            <a:pPr algn="just"/>
            <a:r>
              <a:rPr lang="ru-RU" sz="2000" dirty="0" smtClean="0"/>
              <a:t>Такое расположение автовокзала заставляет уделить особое внимание данной территории, ее благоустройству. </a:t>
            </a:r>
          </a:p>
          <a:p>
            <a:pPr algn="just"/>
            <a:r>
              <a:rPr lang="ru-RU" sz="2000" dirty="0" smtClean="0"/>
              <a:t>На текущий момент на территории площади возле автовокзала отсутствуют пешеходные дорожки, скамейки для отдыха, урны, площадь не огорожена.  Кроме того проезд для автобусов требует ремонта. Освещение отсутствует. Требуется озеленение территории.</a:t>
            </a:r>
          </a:p>
          <a:p>
            <a:pPr marL="36576" indent="0" algn="just">
              <a:buNone/>
            </a:pPr>
            <a:r>
              <a:rPr lang="ru-RU" sz="2000" dirty="0" smtClean="0"/>
              <a:t>Результатами данного проекта должны стать:</a:t>
            </a:r>
          </a:p>
          <a:p>
            <a:pPr algn="just"/>
            <a:r>
              <a:rPr lang="ru-RU" sz="2000" dirty="0" smtClean="0"/>
              <a:t>Повышение культурного ландшафта облика Каргасокского сельского поселения;</a:t>
            </a:r>
          </a:p>
          <a:p>
            <a:pPr algn="just"/>
            <a:r>
              <a:rPr lang="ru-RU" sz="2000" dirty="0" smtClean="0"/>
              <a:t> организация благоустроенной среды как для жителей Каргасокского сельского поселения, так и для гостей;  </a:t>
            </a:r>
          </a:p>
          <a:p>
            <a:pPr algn="just"/>
            <a:r>
              <a:rPr lang="ru-RU" sz="2000" dirty="0" smtClean="0"/>
              <a:t>организация мест для отдыха, прогулок, встреч пассажиров, транзитного движения пешеходов. 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Фотофиксация существующего состояния</a:t>
            </a:r>
            <a:endParaRPr lang="ru-RU" dirty="0"/>
          </a:p>
        </p:txBody>
      </p:sp>
      <p:pic>
        <p:nvPicPr>
          <p:cNvPr id="1026" name="Picture 2" descr="\\Svetlana\обмен\от Рудакова\Комфортная среда 2020\Автовокзал\P826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1612"/>
            <a:ext cx="266701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\\Svetlana\обмен\от Рудакова\Комфортная среда 2020\Автовокзал\P826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\\Svetlana\обмен\от Рудакова\Комфортная среда 2020\Автовокзал\P8260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7904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\\Svetlana\обмен\от Рудакова\Комфортная среда 2020\Автовокзал\P826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\\Svetlana\обмен\от Рудакова\Комфортная среда 2020\Автовокзал\P8260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\\Svetlana\обмен\от Рудакова\Комфортная среда 2020\Автовокзал\P8260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571612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Проектное предложение</a:t>
            </a:r>
            <a:endParaRPr lang="ru-RU" dirty="0"/>
          </a:p>
        </p:txBody>
      </p:sp>
      <p:pic>
        <p:nvPicPr>
          <p:cNvPr id="1026" name="Picture 2" descr="C:\Users\Светлана\Desktop\image83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556792"/>
            <a:ext cx="7251430" cy="5198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9675" y="4106949"/>
            <a:ext cx="2978574" cy="176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/>
              <a:t>Малые архитектурные формы, предполагаемые к размещению</a:t>
            </a:r>
            <a:endParaRPr lang="ru-RU" sz="3000" dirty="0"/>
          </a:p>
        </p:txBody>
      </p:sp>
      <p:pic>
        <p:nvPicPr>
          <p:cNvPr id="4" name="Picture 3" descr="D:\User\Desktop\Благоустройство\малые архитектурные формы для сквера\Ска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3088178" cy="291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9717"/>
            <a:ext cx="2286016" cy="243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Светла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4857760"/>
            <a:ext cx="2886075" cy="158115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Без назван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92893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Проектное 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В результате реализации проекта будут решены следующие проблемы: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Вертикальная планировка территории;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Валка существующих деревьев с корчевкой пней;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Устройство водоотвода;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Устройство пешеходных дорожек и площадки для отдыха, устройство дорожного бордюра;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Установка скамеек (4 шт.) и урн (2 шт.)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Устройство сети освещения (4 светильника);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Устройство ограждения металлическим забором;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Озеленение (газон). 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0609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1620</TotalTime>
  <Words>317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Cambria</vt:lpstr>
      <vt:lpstr>Rockwell</vt:lpstr>
      <vt:lpstr>Wingdings 2</vt:lpstr>
      <vt:lpstr>Литейная</vt:lpstr>
      <vt:lpstr>Дизайн-проект благоустройства общественной территории «Площадь возле Автовокзала  в с. Каргасок»</vt:lpstr>
      <vt:lpstr>Характеристика территории</vt:lpstr>
      <vt:lpstr>Ситуационная схема  (место расположения объекта)</vt:lpstr>
      <vt:lpstr>Обоснование общественной территории для реализации проекта благоустройства</vt:lpstr>
      <vt:lpstr>Фотофиксация существующего состояния</vt:lpstr>
      <vt:lpstr>Проектное предложение</vt:lpstr>
      <vt:lpstr>Малые архитектурные формы, предполагаемые к размещению</vt:lpstr>
      <vt:lpstr>Проектное решение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общественной территории «Площадь возле Автовокзала в с. Каргасок»</dc:title>
  <dc:creator>Светлана</dc:creator>
  <cp:lastModifiedBy>Ольга Андрее. Мельникова</cp:lastModifiedBy>
  <cp:revision>66</cp:revision>
  <dcterms:created xsi:type="dcterms:W3CDTF">2019-11-07T08:57:29Z</dcterms:created>
  <dcterms:modified xsi:type="dcterms:W3CDTF">2020-02-28T08:57:08Z</dcterms:modified>
</cp:coreProperties>
</file>