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57298"/>
            <a:ext cx="8229600" cy="16186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Дизайн-проект благоустройства зоны отдыха рядом с МБДОУ детский сад № 27 «Аленушка»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00400"/>
            <a:ext cx="8215370" cy="3300434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3000" dirty="0" smtClean="0">
              <a:solidFill>
                <a:schemeClr val="tx1"/>
              </a:solidFill>
            </a:endParaRP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Приложение 2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Утверждено Распоряжением Главы Каргасокского сельского поселения от 27.02.2019 № 51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Глава Каргасокского сельского поселения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Д.Е. </a:t>
            </a:r>
            <a:r>
              <a:rPr lang="ru-RU" sz="3000" dirty="0" err="1" smtClean="0">
                <a:solidFill>
                  <a:schemeClr val="tx1"/>
                </a:solidFill>
              </a:rPr>
              <a:t>Барышев</a:t>
            </a:r>
            <a:endParaRPr lang="ru-RU" sz="3000" dirty="0" smtClean="0">
              <a:solidFill>
                <a:schemeClr val="tx1"/>
              </a:solidFill>
            </a:endParaRPr>
          </a:p>
          <a:p>
            <a:pPr algn="l"/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Каргасок 2019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i="1" dirty="0" smtClean="0">
                <a:solidFill>
                  <a:schemeClr val="bg1"/>
                </a:solidFill>
              </a:rPr>
              <a:t>Ситуационная схема </a:t>
            </a:r>
            <a:br>
              <a:rPr lang="ru-RU" altLang="ru-RU" sz="3200" b="1" i="1" dirty="0" smtClean="0">
                <a:solidFill>
                  <a:schemeClr val="bg1"/>
                </a:solidFill>
              </a:rPr>
            </a:br>
            <a:r>
              <a:rPr lang="ru-RU" altLang="ru-RU" sz="3200" b="1" i="1" dirty="0" smtClean="0">
                <a:solidFill>
                  <a:schemeClr val="bg1"/>
                </a:solidFill>
              </a:rPr>
              <a:t>(место расположения объекта)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ветлана\Desktop\bitmap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993298"/>
            <a:ext cx="6631752" cy="5221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ПОЯСНИТЕЛЬНАЯ ЗАПИСКА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" indent="0" algn="just">
              <a:buNone/>
            </a:pPr>
            <a:r>
              <a:rPr lang="ru-RU" sz="3600" dirty="0" smtClean="0"/>
              <a:t>	Зона отдыха расположена рядом с МБДОУ детский сад № 27 «Аленушка». Общая площадь зоны отдыха - 1478,5 м2 с подъездами к ней.</a:t>
            </a:r>
          </a:p>
          <a:p>
            <a:pPr algn="just">
              <a:buNone/>
            </a:pPr>
            <a:r>
              <a:rPr lang="ru-RU" sz="3600" dirty="0" smtClean="0"/>
              <a:t>	Текущее состояние: Нарушение ровности покрытия площадок и подъездов к зоне отдыха под влиянием деформации </a:t>
            </a:r>
            <a:r>
              <a:rPr lang="ru-RU" sz="3600" dirty="0" err="1" smtClean="0"/>
              <a:t>пучинистых</a:t>
            </a:r>
            <a:r>
              <a:rPr lang="ru-RU" sz="3600" dirty="0" smtClean="0"/>
              <a:t> грунтов в холодное время года , ограждение отсутствует</a:t>
            </a:r>
            <a:r>
              <a:rPr lang="ru-RU" sz="3600" dirty="0" smtClean="0"/>
              <a:t>, </a:t>
            </a:r>
            <a:r>
              <a:rPr lang="ru-RU" sz="3600" dirty="0" smtClean="0"/>
              <a:t>озеленение  площадки отсутствует, отсутствуют </a:t>
            </a:r>
            <a:r>
              <a:rPr lang="ru-RU" sz="3600" dirty="0" err="1" smtClean="0"/>
              <a:t>МАФы</a:t>
            </a:r>
            <a:r>
              <a:rPr lang="ru-RU" sz="3600" dirty="0" smtClean="0"/>
              <a:t> на площадке, предназначенной для отдыха . </a:t>
            </a:r>
          </a:p>
          <a:p>
            <a:pPr algn="just">
              <a:buNone/>
            </a:pPr>
            <a:r>
              <a:rPr lang="ru-RU" sz="3600" dirty="0" smtClean="0"/>
              <a:t>	Проектом предполагается устройство площадок и подъездов к зоне отдыха в асфальтобетонном исполнении, установка металлического ограждения, озеленение площадки, предназначенной для отдыха – посадка саженцев рябина обыкновенная– 5шт., установка </a:t>
            </a:r>
            <a:r>
              <a:rPr lang="ru-RU" sz="3600" dirty="0" err="1" smtClean="0"/>
              <a:t>МАФов</a:t>
            </a:r>
            <a:r>
              <a:rPr lang="ru-RU" sz="3600" dirty="0" smtClean="0"/>
              <a:t> - урна металлическая опрокидывающаяся – 4шт., скамья на металлических ножках – 4шт.,  </a:t>
            </a:r>
            <a:r>
              <a:rPr lang="ru-RU" sz="3600" dirty="0" err="1" smtClean="0"/>
              <a:t>велопарковка</a:t>
            </a:r>
            <a:r>
              <a:rPr lang="ru-RU" sz="3600" dirty="0" smtClean="0"/>
              <a:t> – 2 шт. </a:t>
            </a:r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Текущее состояние зоны отдыха рядом с МБДОУ детский сад № 27 «Аленушка»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30" name="Picture 6" descr="\\Светлана\обмен\от Рудакова\Гоголя, 14\сжатые\P30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3022882" cy="2268534"/>
          </a:xfrm>
          <a:prstGeom prst="rect">
            <a:avLst/>
          </a:prstGeom>
          <a:noFill/>
        </p:spPr>
      </p:pic>
      <p:pic>
        <p:nvPicPr>
          <p:cNvPr id="1031" name="Picture 7" descr="\\Светлана\обмен\от Рудакова\Гоголя, 14\сжатые\P30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1903861" cy="1428760"/>
          </a:xfrm>
          <a:prstGeom prst="rect">
            <a:avLst/>
          </a:prstGeom>
          <a:noFill/>
        </p:spPr>
      </p:pic>
      <p:pic>
        <p:nvPicPr>
          <p:cNvPr id="1032" name="Picture 8" descr="\\Светлана\обмен\от Рудакова\Гоголя, 14\сжатые\P301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841613" cy="2132500"/>
          </a:xfrm>
          <a:prstGeom prst="rect">
            <a:avLst/>
          </a:prstGeom>
          <a:noFill/>
        </p:spPr>
      </p:pic>
      <p:pic>
        <p:nvPicPr>
          <p:cNvPr id="1034" name="Picture 10" descr="\\Светлана\обмен\от Рудакова\Гоголя, 14\сжатые\P301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2735174" cy="2052623"/>
          </a:xfrm>
          <a:prstGeom prst="rect">
            <a:avLst/>
          </a:prstGeom>
          <a:noFill/>
        </p:spPr>
      </p:pic>
      <p:pic>
        <p:nvPicPr>
          <p:cNvPr id="1035" name="Picture 11" descr="\\Светлана\обмен\от Рудакова\Гоголя, 14\сжатые\P301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14818"/>
            <a:ext cx="2379827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Схема благоустройства зоны отдыха рядом с МБДОУ детский сад № 27 «Аленушка»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Светлана\Desktop\bitmap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194" y="1646238"/>
            <a:ext cx="402161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1135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Малые архитектурные формы, предполагаемые к размещению на территории зоны отдыха рядом с МБДОУ детский сад № 27 «Аленушка»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User\Desktop\Благоустройство\малые архитектурные формы для сквера\Ска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3088178" cy="29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3574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етлана\Desktop\16084e9f-d503-11e7-813d-00155d00f103_de63b2f9-da57-11e7-813f-00155d00f103.resize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71810"/>
            <a:ext cx="250033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Обоснование необходимости благоустройства зоны отдыха рядом с МБДОУ детский сад № 27 «Аленушка»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7772400" cy="409099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Проведение работ по благоустройству зоны отдыха рядом с МБДОУ детский сад № 27 «Аленушка» обусловлено необходимостью формирования современной среды обитания, создания безопасных и благоприятных условий для проживания граждан, повышения уровня комфортности проживания жителей и гостей Каргасокского сельского поселения Каргасокского района Томской области.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</TotalTime>
  <Words>151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Cambria</vt:lpstr>
      <vt:lpstr>Rockwell</vt:lpstr>
      <vt:lpstr>Wingdings 2</vt:lpstr>
      <vt:lpstr>Литейная</vt:lpstr>
      <vt:lpstr>Дизайн-проект благоустройства зоны отдыха рядом с МБДОУ детский сад № 27 «Аленушка»</vt:lpstr>
      <vt:lpstr>Ситуационная схема  (место расположения объекта)</vt:lpstr>
      <vt:lpstr>ПОЯСНИТЕЛЬНАЯ ЗАПИСКА</vt:lpstr>
      <vt:lpstr>Текущее состояние зоны отдыха рядом с МБДОУ детский сад № 27 «Аленушка»</vt:lpstr>
      <vt:lpstr>Схема благоустройства зоны отдыха рядом с МБДОУ детский сад № 27 «Аленушка»</vt:lpstr>
      <vt:lpstr>Малые архитектурные формы, предполагаемые к размещению на территории зоны отдыха рядом с МБДОУ детский сад № 27 «Аленушка»</vt:lpstr>
      <vt:lpstr>Обоснование необходимости благоустройства зоны отдыха рядом с МБДОУ детский сад № 27 «Аленушка»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зоны отдыха рядом с МБДОУ детский сад № 27 «Аленушка»</dc:title>
  <dc:creator>Светлана</dc:creator>
  <cp:lastModifiedBy>Ольга Андрее. Мельникова</cp:lastModifiedBy>
  <cp:revision>10</cp:revision>
  <dcterms:created xsi:type="dcterms:W3CDTF">2019-03-01T05:04:06Z</dcterms:created>
  <dcterms:modified xsi:type="dcterms:W3CDTF">2019-03-01T09:25:56Z</dcterms:modified>
</cp:coreProperties>
</file>